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12884" r:id="rId2"/>
    <p:sldId id="12885" r:id="rId3"/>
    <p:sldId id="12886" r:id="rId4"/>
    <p:sldId id="12887" r:id="rId5"/>
    <p:sldId id="12888" r:id="rId6"/>
    <p:sldId id="12889" r:id="rId7"/>
    <p:sldId id="12890" r:id="rId8"/>
    <p:sldId id="128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66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6/28/2024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D704-61C1-475D-C8DF-B17E3803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24912"/>
            <a:ext cx="12192000" cy="1408176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500" b="0" dirty="0">
                <a:solidFill>
                  <a:schemeClr val="accent2"/>
                </a:solidFill>
                <a:effectLst>
                  <a:glow rad="63500">
                    <a:schemeClr val="bg1"/>
                  </a:glow>
                </a:effectLst>
                <a:latin typeface="Britannic Bold" panose="020B0903060703020204" pitchFamily="34" charset="0"/>
              </a:rPr>
              <a:t>“Christ Also Suffered”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D888C7A8-B12A-5B16-9436-5FD5BAFD4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133088"/>
            <a:ext cx="12192000" cy="242316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2000" dirty="0">
              <a:solidFill>
                <a:srgbClr val="FF0000"/>
              </a:solidFill>
              <a:latin typeface="Britannic Bold" panose="020B0903060703020204" pitchFamily="34" charset="0"/>
            </a:endParaRPr>
          </a:p>
          <a:p>
            <a:pPr marL="0" indent="0" algn="ctr" eaLnBrk="1" hangingPunct="1">
              <a:buNone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</a:rPr>
              <a:t>1</a:t>
            </a:r>
            <a:r>
              <a:rPr lang="en-US" altLang="en-US" sz="4000" baseline="30000" dirty="0">
                <a:solidFill>
                  <a:schemeClr val="accent2"/>
                </a:solidFill>
                <a:latin typeface="Britannic Bold" panose="020B0903060703020204" pitchFamily="34" charset="0"/>
              </a:rPr>
              <a:t>st</a:t>
            </a: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</a:rPr>
              <a:t> Peter 3:18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AFA44-35AB-4F60-511C-3AF51CD84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4825"/>
            <a:ext cx="11582400" cy="5083175"/>
          </a:xfrm>
        </p:spPr>
        <p:txBody>
          <a:bodyPr/>
          <a:lstStyle/>
          <a:p>
            <a:pPr marL="914400" indent="-914400" eaLnBrk="1" hangingPunct="1">
              <a:buClrTx/>
              <a:buFont typeface="Corbel" panose="020B0503020204020204" pitchFamily="34" charset="0"/>
              <a:buAutoNum type="romanUcPeriod"/>
            </a:pPr>
            <a:r>
              <a:rPr lang="en-US" altLang="en-US" sz="5000" cap="small" dirty="0">
                <a:solidFill>
                  <a:schemeClr val="tx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“Also”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1</a:t>
            </a:r>
            <a:r>
              <a:rPr lang="en-US" altLang="en-US" sz="4000" baseline="30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st</a:t>
            </a: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 Peter 3:13-17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Matthew 5:11-12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Genesis 50:20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Romans 12:17, 21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E39284C-D80C-6373-8344-F40296769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8113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500" b="0" dirty="0">
                <a:solidFill>
                  <a:schemeClr val="accent2"/>
                </a:solidFill>
                <a:effectLst>
                  <a:glow rad="63500">
                    <a:schemeClr val="bg1"/>
                  </a:glow>
                </a:effectLst>
                <a:latin typeface="Britannic Bold" panose="020B0903060703020204" pitchFamily="34" charset="0"/>
              </a:rPr>
              <a:t>“Christ Also Suffered”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4417-C79D-A92F-356E-4F42FE827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8176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500" b="0" dirty="0">
                <a:solidFill>
                  <a:schemeClr val="accent2"/>
                </a:solidFill>
                <a:effectLst>
                  <a:glow rad="63500">
                    <a:schemeClr val="bg1"/>
                  </a:glow>
                </a:effectLst>
                <a:latin typeface="Britannic Bold" panose="020B0903060703020204" pitchFamily="34" charset="0"/>
              </a:rPr>
              <a:t>“Christ Also Suffered”</a:t>
            </a:r>
            <a:endParaRPr lang="en-US" sz="9500" dirty="0">
              <a:solidFill>
                <a:schemeClr val="accent2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3C29A-18F2-CB1C-C712-317E907A1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4825"/>
            <a:ext cx="11582400" cy="5083175"/>
          </a:xfrm>
        </p:spPr>
        <p:txBody>
          <a:bodyPr/>
          <a:lstStyle/>
          <a:p>
            <a:pPr marL="914400" indent="-914400" eaLnBrk="1" hangingPunct="1">
              <a:buClrTx/>
              <a:buFont typeface="Corbel" panose="020B0503020204020204" pitchFamily="34" charset="0"/>
              <a:buAutoNum type="romanUcPeriod" startAt="2"/>
            </a:pPr>
            <a:r>
              <a:rPr lang="en-US" altLang="en-US" sz="5000" cap="small" dirty="0">
                <a:solidFill>
                  <a:schemeClr val="tx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“Suffered”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Isaiah 53:3; Hebrews 5:7-8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Matthew 26:38, 67; 27:27-31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51A80-5C9B-E629-C4D9-0E0884963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8176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500" b="0" dirty="0">
                <a:solidFill>
                  <a:schemeClr val="accent2"/>
                </a:solidFill>
                <a:effectLst>
                  <a:glow rad="63500">
                    <a:schemeClr val="bg1"/>
                  </a:glow>
                </a:effectLst>
                <a:latin typeface="Britannic Bold" panose="020B0903060703020204" pitchFamily="34" charset="0"/>
              </a:rPr>
              <a:t>“Christ Also Suffered”</a:t>
            </a:r>
            <a:endParaRPr lang="en-US" sz="9500" dirty="0">
              <a:solidFill>
                <a:schemeClr val="accent2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7254C-DF9F-F627-CB3A-073B1F492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4825"/>
            <a:ext cx="11582400" cy="5083175"/>
          </a:xfrm>
        </p:spPr>
        <p:txBody>
          <a:bodyPr/>
          <a:lstStyle/>
          <a:p>
            <a:pPr marL="914400" indent="-914400" eaLnBrk="1" hangingPunct="1">
              <a:buClrTx/>
              <a:buFont typeface="Corbel" panose="020B0503020204020204" pitchFamily="34" charset="0"/>
              <a:buAutoNum type="romanUcPeriod" startAt="3"/>
            </a:pPr>
            <a:r>
              <a:rPr lang="en-US" altLang="en-US" sz="5000" cap="small" dirty="0">
                <a:solidFill>
                  <a:schemeClr val="tx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“Once”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Hebrews 7:26-27; 9:24-28; 10:11-14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Romans 3:25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911ED-C5D7-A305-0BA7-0BCC6EB04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8176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500" b="0" dirty="0">
                <a:solidFill>
                  <a:schemeClr val="accent2"/>
                </a:solidFill>
                <a:effectLst>
                  <a:glow rad="63500">
                    <a:schemeClr val="bg1"/>
                  </a:glow>
                </a:effectLst>
                <a:latin typeface="Britannic Bold" panose="020B0903060703020204" pitchFamily="34" charset="0"/>
              </a:rPr>
              <a:t>“Christ Also Suffered”</a:t>
            </a:r>
            <a:endParaRPr lang="en-US" sz="9500" dirty="0">
              <a:solidFill>
                <a:schemeClr val="accent2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A1662-6138-228B-1AB6-067D37925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4825"/>
            <a:ext cx="11582400" cy="5083175"/>
          </a:xfrm>
        </p:spPr>
        <p:txBody>
          <a:bodyPr/>
          <a:lstStyle/>
          <a:p>
            <a:pPr marL="914400" indent="-914400" eaLnBrk="1" hangingPunct="1">
              <a:buClrTx/>
              <a:buFont typeface="Corbel" panose="020B0503020204020204" pitchFamily="34" charset="0"/>
              <a:buAutoNum type="romanUcPeriod" startAt="4"/>
            </a:pPr>
            <a:r>
              <a:rPr lang="en-US" altLang="en-US" sz="5000" cap="small" dirty="0">
                <a:solidFill>
                  <a:schemeClr val="tx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“For Sins”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1</a:t>
            </a:r>
            <a:r>
              <a:rPr lang="en-US" altLang="en-US" sz="4000" baseline="30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st</a:t>
            </a: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 Corinthians 15:1-3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Galatians 1:3-4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1</a:t>
            </a:r>
            <a:r>
              <a:rPr lang="en-US" altLang="en-US" sz="4000" baseline="30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st</a:t>
            </a: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 John 2:2; 4:10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AA7B-C896-9732-58EF-41C3C875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8176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500" b="0" dirty="0">
                <a:solidFill>
                  <a:schemeClr val="accent2"/>
                </a:solidFill>
                <a:effectLst>
                  <a:glow rad="63500">
                    <a:schemeClr val="bg1"/>
                  </a:glow>
                </a:effectLst>
                <a:latin typeface="Britannic Bold" panose="020B0903060703020204" pitchFamily="34" charset="0"/>
              </a:rPr>
              <a:t>“Christ Also Suffered”</a:t>
            </a:r>
            <a:endParaRPr lang="en-US" sz="9500" dirty="0">
              <a:solidFill>
                <a:schemeClr val="accent2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D5695-C321-3883-857F-D61B88F24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4825"/>
            <a:ext cx="11582400" cy="5083175"/>
          </a:xfrm>
        </p:spPr>
        <p:txBody>
          <a:bodyPr rtlCol="0">
            <a:normAutofit fontScale="85000" lnSpcReduction="20000"/>
          </a:bodyPr>
          <a:lstStyle/>
          <a:p>
            <a:pPr marL="914400" indent="-9144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romanUcPeriod" startAt="5"/>
              <a:defRPr/>
            </a:pPr>
            <a:r>
              <a:rPr lang="en-US" sz="5900" cap="small" dirty="0">
                <a:solidFill>
                  <a:schemeClr val="tx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“The Just for the Unjust”</a:t>
            </a:r>
          </a:p>
          <a:p>
            <a:pPr marL="1828800" lvl="3" indent="-914400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Luke 23:13-15; 1</a:t>
            </a:r>
            <a:r>
              <a:rPr lang="en-US" sz="4700" baseline="30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st</a:t>
            </a: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 John 3:5</a:t>
            </a:r>
          </a:p>
          <a:p>
            <a:pPr marL="1828800" lvl="3" indent="-914400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Romans 5:8; 4:25; 15:3</a:t>
            </a:r>
          </a:p>
          <a:p>
            <a:pPr marL="1828800" lvl="3" indent="-914400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2</a:t>
            </a:r>
            <a:r>
              <a:rPr lang="en-US" sz="4700" baseline="30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nd</a:t>
            </a: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 Corinthians 5:14, 21</a:t>
            </a:r>
          </a:p>
          <a:p>
            <a:pPr marL="1828800" lvl="3" indent="-914400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Isaiah 53:4-6</a:t>
            </a:r>
          </a:p>
          <a:p>
            <a:pPr marL="1828800" lvl="3" indent="-914400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Galatians 3:13</a:t>
            </a:r>
          </a:p>
          <a:p>
            <a:pPr marL="1828800" lvl="3" indent="-914400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Hebrews 2:9</a:t>
            </a:r>
          </a:p>
          <a:p>
            <a:pPr marL="1828800" lvl="3" indent="-914400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1</a:t>
            </a:r>
            <a:r>
              <a:rPr lang="en-US" sz="4700" baseline="30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st</a:t>
            </a:r>
            <a:r>
              <a:rPr lang="en-US" sz="47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B0502040204020203" pitchFamily="34" charset="0"/>
              </a:rPr>
              <a:t> Peter 2:24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DE5CA-2150-7BA0-8A5F-7744FA4FE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8176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500" b="0" dirty="0">
                <a:solidFill>
                  <a:schemeClr val="accent2"/>
                </a:solidFill>
                <a:effectLst>
                  <a:glow rad="63500">
                    <a:schemeClr val="bg1"/>
                  </a:glow>
                </a:effectLst>
                <a:latin typeface="Britannic Bold" panose="020B0903060703020204" pitchFamily="34" charset="0"/>
              </a:rPr>
              <a:t>“Christ Also Suffered”</a:t>
            </a:r>
            <a:endParaRPr lang="en-US" sz="9500" dirty="0">
              <a:solidFill>
                <a:schemeClr val="accent2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ACDEA-BF3B-3AA7-EDFC-14E19CCA8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4825"/>
            <a:ext cx="11582400" cy="5083175"/>
          </a:xfrm>
        </p:spPr>
        <p:txBody>
          <a:bodyPr/>
          <a:lstStyle/>
          <a:p>
            <a:pPr marL="914400" indent="-914400" eaLnBrk="1" hangingPunct="1">
              <a:buClrTx/>
              <a:buFont typeface="Corbel" panose="020B0503020204020204" pitchFamily="34" charset="0"/>
              <a:buAutoNum type="romanUcPeriod" startAt="6"/>
            </a:pPr>
            <a:r>
              <a:rPr lang="en-US" altLang="en-US" sz="5000" cap="small" dirty="0">
                <a:solidFill>
                  <a:schemeClr val="tx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“That He Might Bring Us to God”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Isaiah 59:1-2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Ephesians 2:13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Colossians 1:21-23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5244-EBE3-A6AF-DE80-8BBF4A65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15800" cy="1408176"/>
          </a:xfrm>
          <a:solidFill>
            <a:schemeClr val="tx2"/>
          </a:solidFill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9500" b="0" dirty="0">
                <a:solidFill>
                  <a:schemeClr val="accent2"/>
                </a:solidFill>
                <a:effectLst>
                  <a:glow rad="63500">
                    <a:schemeClr val="bg1"/>
                  </a:glow>
                </a:effectLst>
                <a:latin typeface="Britannic Bold" panose="020B0903060703020204" pitchFamily="34" charset="0"/>
              </a:rPr>
              <a:t>“Christ Also Suffered”</a:t>
            </a:r>
            <a:endParaRPr lang="en-US" sz="9500" dirty="0">
              <a:solidFill>
                <a:schemeClr val="accent2"/>
              </a:solidFill>
              <a:effectLst>
                <a:glow rad="63500">
                  <a:schemeClr val="bg1"/>
                </a:glo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5528C-A8C9-8223-DF33-B0EC99CF4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4825"/>
            <a:ext cx="11582400" cy="5083175"/>
          </a:xfrm>
        </p:spPr>
        <p:txBody>
          <a:bodyPr/>
          <a:lstStyle/>
          <a:p>
            <a:pPr marL="914400" indent="-914400" eaLnBrk="1" hangingPunct="1">
              <a:buClrTx/>
              <a:buFont typeface="+mj-lt"/>
              <a:buAutoNum type="romanUcPeriod" startAt="7"/>
            </a:pPr>
            <a:r>
              <a:rPr lang="en-US" altLang="en-US" sz="5000" cap="small" dirty="0">
                <a:solidFill>
                  <a:schemeClr val="tx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“Being Put to Death in the Flesh, but Made Alive By the Spirit”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John 10:18; Acts 2:23-24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Romans 1:4</a:t>
            </a:r>
          </a:p>
          <a:p>
            <a:pPr marL="1828800" lvl="3" indent="-914400" eaLnBrk="1" hangingPunct="1">
              <a:buClrTx/>
              <a:buFont typeface="Corbel" panose="020B0503020204020204" pitchFamily="34" charset="0"/>
              <a:buAutoNum type="alphaUcPeriod"/>
            </a:pP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2</a:t>
            </a:r>
            <a:r>
              <a:rPr lang="en-US" altLang="en-US" sz="4000" baseline="30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nd</a:t>
            </a: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 Corinthians 13:4; 4:14;</a:t>
            </a:r>
            <a:b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</a:b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1</a:t>
            </a:r>
            <a:r>
              <a:rPr lang="en-US" altLang="en-US" sz="4000" baseline="30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st</a:t>
            </a:r>
            <a:r>
              <a:rPr lang="en-US" altLang="en-US" sz="4000" dirty="0">
                <a:solidFill>
                  <a:schemeClr val="accent2"/>
                </a:solidFill>
                <a:latin typeface="Britannic Bold" panose="020B0903060703020204" pitchFamily="34" charset="0"/>
                <a:cs typeface="Iskoola Pota" panose="020F0502020204030204" pitchFamily="34" charset="0"/>
              </a:rPr>
              <a:t> Corinthians 6:14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Britannic Bold</vt:lpstr>
      <vt:lpstr>Calibri</vt:lpstr>
      <vt:lpstr>Corbel</vt:lpstr>
      <vt:lpstr>5_Office Theme</vt:lpstr>
      <vt:lpstr>“Christ Also Suffered”</vt:lpstr>
      <vt:lpstr>“Christ Also Suffered”</vt:lpstr>
      <vt:lpstr>“Christ Also Suffered”</vt:lpstr>
      <vt:lpstr>“Christ Also Suffered”</vt:lpstr>
      <vt:lpstr>“Christ Also Suffered”</vt:lpstr>
      <vt:lpstr>“Christ Also Suffered”</vt:lpstr>
      <vt:lpstr>“Christ Also Suffered”</vt:lpstr>
      <vt:lpstr>“Christ Also Suffered”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259</cp:revision>
  <dcterms:created xsi:type="dcterms:W3CDTF">2023-05-27T00:35:32Z</dcterms:created>
  <dcterms:modified xsi:type="dcterms:W3CDTF">2024-06-28T21:39:52Z</dcterms:modified>
</cp:coreProperties>
</file>