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notesMasterIdLst>
    <p:notesMasterId r:id="rId10"/>
  </p:notesMasterIdLst>
  <p:sldIdLst>
    <p:sldId id="13155" r:id="rId2"/>
    <p:sldId id="13156" r:id="rId3"/>
    <p:sldId id="13157" r:id="rId4"/>
    <p:sldId id="13158" r:id="rId5"/>
    <p:sldId id="13159" r:id="rId6"/>
    <p:sldId id="13160" r:id="rId7"/>
    <p:sldId id="13162" r:id="rId8"/>
    <p:sldId id="1316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333300"/>
    <a:srgbClr val="A3A3E0"/>
    <a:srgbClr val="FFFF99"/>
    <a:srgbClr val="0B76A0"/>
    <a:srgbClr val="CC6600"/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00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12/30/2024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18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0D04A-6EF7-4665-B131-E359AC6C5C6A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12/30/2024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8E0A6-1D75-4B7B-8C39-611D36EF233F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318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0D04A-6EF7-4665-B131-E359AC6C5C6A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8E0A6-1D75-4B7B-8C39-611D36EF233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646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14" r:id="rId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cork board texture background, corkboard Stock Photo by Sepaolina |  PhotoDune">
            <a:extLst>
              <a:ext uri="{FF2B5EF4-FFF2-40B4-BE49-F238E27FC236}">
                <a16:creationId xmlns:a16="http://schemas.microsoft.com/office/drawing/2014/main" id="{65E0F9D7-A68C-B389-71E8-701F04A704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9" b="11875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7B71C15-51B6-D920-C076-BF1638381B25}"/>
              </a:ext>
            </a:extLst>
          </p:cNvPr>
          <p:cNvSpPr txBox="1"/>
          <p:nvPr/>
        </p:nvSpPr>
        <p:spPr>
          <a:xfrm>
            <a:off x="-20" y="3003339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glow rad="1270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“COMMIT   YOUR   WORKS   TO   JEHOVAH”</a:t>
            </a:r>
          </a:p>
        </p:txBody>
      </p:sp>
    </p:spTree>
    <p:extLst>
      <p:ext uri="{BB962C8B-B14F-4D97-AF65-F5344CB8AC3E}">
        <p14:creationId xmlns:p14="http://schemas.microsoft.com/office/powerpoint/2010/main" val="207944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4D9EBFBA-6F46-9232-33AE-9022D1F676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cork board texture background, corkboard Stock Photo by Sepaolina |  PhotoDune">
            <a:extLst>
              <a:ext uri="{FF2B5EF4-FFF2-40B4-BE49-F238E27FC236}">
                <a16:creationId xmlns:a16="http://schemas.microsoft.com/office/drawing/2014/main" id="{3C42E766-756B-0C1E-1966-7067513AB1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9" b="11875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75C1AC6-7071-6C09-6DAB-8E5834544ED0}"/>
              </a:ext>
            </a:extLst>
          </p:cNvPr>
          <p:cNvSpPr txBox="1"/>
          <p:nvPr/>
        </p:nvSpPr>
        <p:spPr>
          <a:xfrm>
            <a:off x="-20" y="716545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“COMMIT   YOUR   WORKS   TO   JEHOVAH”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A7F5B34-00A8-1636-8318-28C3691713F4}"/>
              </a:ext>
            </a:extLst>
          </p:cNvPr>
          <p:cNvSpPr txBox="1"/>
          <p:nvPr/>
        </p:nvSpPr>
        <p:spPr>
          <a:xfrm>
            <a:off x="0" y="1416424"/>
            <a:ext cx="1219198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anose="02060603020205020403" pitchFamily="18" charset="0"/>
            </a:endParaRPr>
          </a:p>
          <a:p>
            <a:r>
              <a:rPr lang="en-US" sz="4000" b="1" cap="small" dirty="0">
                <a:effectLst>
                  <a:glow rad="127000">
                    <a:schemeClr val="bg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Introduction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3500" b="1" dirty="0">
                <a:solidFill>
                  <a:schemeClr val="bg1"/>
                </a:solidFill>
                <a:effectLst>
                  <a:glow rad="635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Proverbs 16:3</a:t>
            </a:r>
          </a:p>
          <a:p>
            <a:pPr marL="1828800" indent="-914400">
              <a:buFont typeface="+mj-lt"/>
              <a:buAutoNum type="alphaUcPeriod"/>
            </a:pPr>
            <a:r>
              <a:rPr lang="en-US" sz="3500" b="1" dirty="0">
                <a:solidFill>
                  <a:schemeClr val="bg1"/>
                </a:solidFill>
                <a:effectLst>
                  <a:glow rad="635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Psalm 37:5 </a:t>
            </a:r>
          </a:p>
        </p:txBody>
      </p:sp>
    </p:spTree>
    <p:extLst>
      <p:ext uri="{BB962C8B-B14F-4D97-AF65-F5344CB8AC3E}">
        <p14:creationId xmlns:p14="http://schemas.microsoft.com/office/powerpoint/2010/main" val="1981137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D473B4C3-0FB3-7607-14A3-B433F40E09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cork board texture background, corkboard Stock Photo by Sepaolina |  PhotoDune">
            <a:extLst>
              <a:ext uri="{FF2B5EF4-FFF2-40B4-BE49-F238E27FC236}">
                <a16:creationId xmlns:a16="http://schemas.microsoft.com/office/drawing/2014/main" id="{E78F99E6-30C2-32C9-DF73-3CB902619D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9" b="11875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611FF31-E87A-ED2D-C130-3EE5B4085C7C}"/>
              </a:ext>
            </a:extLst>
          </p:cNvPr>
          <p:cNvSpPr txBox="1"/>
          <p:nvPr/>
        </p:nvSpPr>
        <p:spPr>
          <a:xfrm>
            <a:off x="-20" y="716545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“COMMIT   YOUR   WORKS   TO   JEHOVAH”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5D5E2E-344D-8CA0-F6B5-611DEE07DD02}"/>
              </a:ext>
            </a:extLst>
          </p:cNvPr>
          <p:cNvSpPr txBox="1"/>
          <p:nvPr/>
        </p:nvSpPr>
        <p:spPr>
          <a:xfrm>
            <a:off x="0" y="1416424"/>
            <a:ext cx="12191980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1200" cap="small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ockwell" panose="02060603020205020403" pitchFamily="18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Commit to Study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Deuteronomy 6:6-9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b="1" dirty="0"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1</a:t>
            </a:r>
            <a:r>
              <a:rPr lang="en-US" sz="3500" b="1" baseline="30000" dirty="0"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st</a:t>
            </a:r>
            <a:r>
              <a:rPr lang="en-US" sz="3500" b="1" dirty="0"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 Timothy 4:13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Romans 10:17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b="1" dirty="0"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Deuteronomy 17:18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2</a:t>
            </a:r>
            <a:r>
              <a:rPr kumimoji="0" lang="en-US" sz="35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nd</a:t>
            </a: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 Timothy 2:15</a:t>
            </a:r>
          </a:p>
        </p:txBody>
      </p:sp>
    </p:spTree>
    <p:extLst>
      <p:ext uri="{BB962C8B-B14F-4D97-AF65-F5344CB8AC3E}">
        <p14:creationId xmlns:p14="http://schemas.microsoft.com/office/powerpoint/2010/main" val="3969057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0D5C962F-6024-64B4-6C4F-78444B6E5E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cork board texture background, corkboard Stock Photo by Sepaolina |  PhotoDune">
            <a:extLst>
              <a:ext uri="{FF2B5EF4-FFF2-40B4-BE49-F238E27FC236}">
                <a16:creationId xmlns:a16="http://schemas.microsoft.com/office/drawing/2014/main" id="{F141EC27-0D34-B896-EA7C-8A1A6A7911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9" b="11875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ECF71C5-1896-F078-F526-90A70FBABC45}"/>
              </a:ext>
            </a:extLst>
          </p:cNvPr>
          <p:cNvSpPr txBox="1"/>
          <p:nvPr/>
        </p:nvSpPr>
        <p:spPr>
          <a:xfrm>
            <a:off x="-20" y="716545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“COMMIT   YOUR   WORKS   TO   JEHOVAH”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820C8D-505D-BB67-2DA9-CC6A7E3D1D63}"/>
              </a:ext>
            </a:extLst>
          </p:cNvPr>
          <p:cNvSpPr txBox="1"/>
          <p:nvPr/>
        </p:nvSpPr>
        <p:spPr>
          <a:xfrm>
            <a:off x="0" y="1416424"/>
            <a:ext cx="1219198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1200" cap="small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ockwell" panose="02060603020205020403" pitchFamily="18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Commit to Attendance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b="1" dirty="0"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Hebrews 10:23-25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John 20:24-25</a:t>
            </a:r>
          </a:p>
        </p:txBody>
      </p:sp>
    </p:spTree>
    <p:extLst>
      <p:ext uri="{BB962C8B-B14F-4D97-AF65-F5344CB8AC3E}">
        <p14:creationId xmlns:p14="http://schemas.microsoft.com/office/powerpoint/2010/main" val="2451160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D8C841CD-58E0-52F1-93D0-A0A86D44B5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cork board texture background, corkboard Stock Photo by Sepaolina |  PhotoDune">
            <a:extLst>
              <a:ext uri="{FF2B5EF4-FFF2-40B4-BE49-F238E27FC236}">
                <a16:creationId xmlns:a16="http://schemas.microsoft.com/office/drawing/2014/main" id="{36339E9A-C539-1292-DF1D-48DCE44F16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9" b="11875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7C8A8FB-45A4-D4F1-D564-1ABC905435BA}"/>
              </a:ext>
            </a:extLst>
          </p:cNvPr>
          <p:cNvSpPr txBox="1"/>
          <p:nvPr/>
        </p:nvSpPr>
        <p:spPr>
          <a:xfrm>
            <a:off x="-20" y="716545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“COMMIT   YOUR   WORKS   TO   JEHOVAH”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C46E7F-D89F-7B2D-FB8A-D17EEBF138C4}"/>
              </a:ext>
            </a:extLst>
          </p:cNvPr>
          <p:cNvSpPr txBox="1"/>
          <p:nvPr/>
        </p:nvSpPr>
        <p:spPr>
          <a:xfrm>
            <a:off x="0" y="1416424"/>
            <a:ext cx="1219198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1200" cap="small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ockwell" panose="02060603020205020403" pitchFamily="18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Commit to Prayerfulness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1</a:t>
            </a:r>
            <a:r>
              <a:rPr kumimoji="0" lang="en-US" sz="35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st</a:t>
            </a: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 Thessalonians 5:17; Psalm 55:17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b="1" dirty="0"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Colossians 4:2; James 5:16</a:t>
            </a:r>
            <a:endParaRPr kumimoji="0" lang="en-US" sz="3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black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ockwell" panose="020606030202050204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6349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4DFDF457-8463-64FA-3F64-88FFF5D064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cork board texture background, corkboard Stock Photo by Sepaolina |  PhotoDune">
            <a:extLst>
              <a:ext uri="{FF2B5EF4-FFF2-40B4-BE49-F238E27FC236}">
                <a16:creationId xmlns:a16="http://schemas.microsoft.com/office/drawing/2014/main" id="{6263BA03-009C-37E0-B5B9-22B2941206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9" b="11875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0726E2B-C70E-2E76-CEB2-4B26B1466B16}"/>
              </a:ext>
            </a:extLst>
          </p:cNvPr>
          <p:cNvSpPr txBox="1"/>
          <p:nvPr/>
        </p:nvSpPr>
        <p:spPr>
          <a:xfrm>
            <a:off x="-20" y="716545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“COMMIT   YOUR   WORKS   TO   JEHOVAH”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F780C1-9FC3-8811-B4D4-903E6C2BD94E}"/>
              </a:ext>
            </a:extLst>
          </p:cNvPr>
          <p:cNvSpPr txBox="1"/>
          <p:nvPr/>
        </p:nvSpPr>
        <p:spPr>
          <a:xfrm>
            <a:off x="0" y="1416424"/>
            <a:ext cx="1219198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1200" cap="small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ockwell" panose="02060603020205020403" pitchFamily="18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Commit to Family</a:t>
            </a:r>
            <a:endParaRPr kumimoji="0" lang="en-US" sz="3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black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ockwell" panose="02060603020205020403" pitchFamily="18" charset="0"/>
              <a:ea typeface="+mn-ea"/>
              <a:cs typeface="+mn-cs"/>
            </a:endParaRP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b="1" dirty="0"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Ephesians 5:25-29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b="1" dirty="0"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1</a:t>
            </a:r>
            <a:r>
              <a:rPr lang="en-US" sz="3500" b="1" baseline="30000" dirty="0"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st</a:t>
            </a:r>
            <a:r>
              <a:rPr lang="en-US" sz="3500" b="1" dirty="0"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 Peter 3:7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Ephesians 5:33</a:t>
            </a:r>
            <a:endParaRPr lang="en-US" sz="3500" b="1" dirty="0">
              <a:solidFill>
                <a:prstClr val="white"/>
              </a:solidFill>
              <a:effectLst>
                <a:glow rad="63500">
                  <a:prstClr val="black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" panose="02060603020205020403" pitchFamily="18" charset="0"/>
            </a:endParaRP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b="1" dirty="0"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Proverbs 25:24; 31:10-11, 28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1</a:t>
            </a:r>
            <a:r>
              <a:rPr kumimoji="0" lang="en-US" sz="35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st</a:t>
            </a: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 Corinthians 7:2-5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Colossians 3:20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b="1" dirty="0"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Hebrews 12:9-11</a:t>
            </a:r>
            <a:endParaRPr kumimoji="0" lang="en-US" sz="35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black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ockwell" panose="02060603020205020403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675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6215BC41-DD86-8F7A-AD62-D715D9701C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cork board texture background, corkboard Stock Photo by Sepaolina |  PhotoDune">
            <a:extLst>
              <a:ext uri="{FF2B5EF4-FFF2-40B4-BE49-F238E27FC236}">
                <a16:creationId xmlns:a16="http://schemas.microsoft.com/office/drawing/2014/main" id="{0BFD0263-2BE9-16B6-9BC2-F25F976580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9" b="11875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5A536BC-B002-A732-3DF9-9754E7C3BB02}"/>
              </a:ext>
            </a:extLst>
          </p:cNvPr>
          <p:cNvSpPr txBox="1"/>
          <p:nvPr/>
        </p:nvSpPr>
        <p:spPr>
          <a:xfrm>
            <a:off x="-20" y="716545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“COMMIT   YOUR   WORKS   TO   JEHOVAH”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D6663F-305F-119F-472C-2A36CAA3DC0B}"/>
              </a:ext>
            </a:extLst>
          </p:cNvPr>
          <p:cNvSpPr txBox="1"/>
          <p:nvPr/>
        </p:nvSpPr>
        <p:spPr>
          <a:xfrm>
            <a:off x="0" y="1416424"/>
            <a:ext cx="12191980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1200" cap="small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ockwell" panose="02060603020205020403" pitchFamily="18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Commit to Health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1</a:t>
            </a:r>
            <a:r>
              <a:rPr kumimoji="0" lang="en-US" sz="35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st</a:t>
            </a: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 Corinthians 6:19-20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b="1" dirty="0"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1</a:t>
            </a:r>
            <a:r>
              <a:rPr lang="en-US" sz="3500" b="1" baseline="30000" dirty="0"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st</a:t>
            </a:r>
            <a:r>
              <a:rPr lang="en-US" sz="3500" b="1" dirty="0"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 Timothy 4:8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James 2:8</a:t>
            </a:r>
          </a:p>
        </p:txBody>
      </p:sp>
    </p:spTree>
    <p:extLst>
      <p:ext uri="{BB962C8B-B14F-4D97-AF65-F5344CB8AC3E}">
        <p14:creationId xmlns:p14="http://schemas.microsoft.com/office/powerpoint/2010/main" val="2646406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03D630CB-FBC3-9B55-50FE-A22243B366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2" name="Picture 6" descr="cork board texture background, corkboard Stock Photo by Sepaolina |  PhotoDune">
            <a:extLst>
              <a:ext uri="{FF2B5EF4-FFF2-40B4-BE49-F238E27FC236}">
                <a16:creationId xmlns:a16="http://schemas.microsoft.com/office/drawing/2014/main" id="{1475BE05-0A73-159E-0E06-3A18D5515C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9" b="11875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7E0C6F8-6F83-EA49-5471-2164E5BB42D3}"/>
              </a:ext>
            </a:extLst>
          </p:cNvPr>
          <p:cNvSpPr txBox="1"/>
          <p:nvPr/>
        </p:nvSpPr>
        <p:spPr>
          <a:xfrm>
            <a:off x="-20" y="716545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“COMMIT   YOUR   WORKS   TO   JEHOVAH”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52BC7E-7B9A-6B82-A889-AC9DA487FA19}"/>
              </a:ext>
            </a:extLst>
          </p:cNvPr>
          <p:cNvSpPr txBox="1"/>
          <p:nvPr/>
        </p:nvSpPr>
        <p:spPr>
          <a:xfrm>
            <a:off x="0" y="1416424"/>
            <a:ext cx="12191980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1200" cap="small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Rockwell" panose="02060603020205020403" pitchFamily="18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4000" b="1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prstClr val="white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Commit to Repent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3500" b="1" dirty="0"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1</a:t>
            </a:r>
            <a:r>
              <a:rPr lang="en-US" sz="3500" b="1" baseline="30000" dirty="0"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st</a:t>
            </a:r>
            <a:r>
              <a:rPr lang="en-US" sz="3500" b="1" dirty="0"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" panose="02060603020205020403" pitchFamily="18" charset="0"/>
              </a:rPr>
              <a:t> John 1:5-10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Ephesians 5:1-16</a:t>
            </a:r>
          </a:p>
          <a:p>
            <a:pPr marL="18288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1</a:t>
            </a:r>
            <a:r>
              <a:rPr kumimoji="0" lang="en-US" sz="35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st</a:t>
            </a:r>
            <a:r>
              <a:rPr kumimoji="0" lang="en-US" sz="35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Rockwell" panose="02060603020205020403" pitchFamily="18" charset="0"/>
                <a:ea typeface="+mn-ea"/>
                <a:cs typeface="+mn-cs"/>
              </a:rPr>
              <a:t> Corinthians 10:13</a:t>
            </a:r>
          </a:p>
        </p:txBody>
      </p:sp>
    </p:spTree>
    <p:extLst>
      <p:ext uri="{BB962C8B-B14F-4D97-AF65-F5344CB8AC3E}">
        <p14:creationId xmlns:p14="http://schemas.microsoft.com/office/powerpoint/2010/main" val="132549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Office PowerPoint</Application>
  <PresentationFormat>Widescreen</PresentationFormat>
  <Paragraphs>46</Paragraphs>
  <Slides>8</Slides>
  <Notes>0</Notes>
  <HiddenSlides>8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Rockwell</vt:lpstr>
      <vt:lpstr>5_Office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744</cp:revision>
  <dcterms:created xsi:type="dcterms:W3CDTF">2023-05-27T00:35:32Z</dcterms:created>
  <dcterms:modified xsi:type="dcterms:W3CDTF">2024-12-30T16:25:55Z</dcterms:modified>
</cp:coreProperties>
</file>