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13155" r:id="rId2"/>
    <p:sldId id="13156" r:id="rId3"/>
    <p:sldId id="13157" r:id="rId4"/>
    <p:sldId id="13158" r:id="rId5"/>
    <p:sldId id="13159" r:id="rId6"/>
    <p:sldId id="13160" r:id="rId7"/>
    <p:sldId id="13162" r:id="rId8"/>
    <p:sldId id="131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3300"/>
    <a:srgbClr val="A3A3E0"/>
    <a:srgbClr val="FFFF99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ork board texture background, corkboard Stock Photo by Sepaolina |  PhotoDune">
            <a:extLst>
              <a:ext uri="{FF2B5EF4-FFF2-40B4-BE49-F238E27FC236}">
                <a16:creationId xmlns:a16="http://schemas.microsoft.com/office/drawing/2014/main" id="{65E0F9D7-A68C-B389-71E8-701F04A70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" b="1187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B71C15-51B6-D920-C076-BF1638381B25}"/>
              </a:ext>
            </a:extLst>
          </p:cNvPr>
          <p:cNvSpPr txBox="1"/>
          <p:nvPr/>
        </p:nvSpPr>
        <p:spPr>
          <a:xfrm>
            <a:off x="-20" y="300333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“COMMIT   YOUR   WORKS   TO   JEHOVAH”</a:t>
            </a:r>
          </a:p>
        </p:txBody>
      </p:sp>
    </p:spTree>
    <p:extLst>
      <p:ext uri="{BB962C8B-B14F-4D97-AF65-F5344CB8AC3E}">
        <p14:creationId xmlns:p14="http://schemas.microsoft.com/office/powerpoint/2010/main" val="20794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4D9EBFBA-6F46-9232-33AE-9022D1F676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ork board texture background, corkboard Stock Photo by Sepaolina |  PhotoDune">
            <a:extLst>
              <a:ext uri="{FF2B5EF4-FFF2-40B4-BE49-F238E27FC236}">
                <a16:creationId xmlns:a16="http://schemas.microsoft.com/office/drawing/2014/main" id="{3C42E766-756B-0C1E-1966-7067513AB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" b="1187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5C1AC6-7071-6C09-6DAB-8E5834544ED0}"/>
              </a:ext>
            </a:extLst>
          </p:cNvPr>
          <p:cNvSpPr txBox="1"/>
          <p:nvPr/>
        </p:nvSpPr>
        <p:spPr>
          <a:xfrm>
            <a:off x="-20" y="71654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“COMMIT   YOUR   WORKS   TO   JEHOVAH”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7F5B34-00A8-1636-8318-28C3691713F4}"/>
              </a:ext>
            </a:extLst>
          </p:cNvPr>
          <p:cNvSpPr txBox="1"/>
          <p:nvPr/>
        </p:nvSpPr>
        <p:spPr>
          <a:xfrm>
            <a:off x="0" y="1416424"/>
            <a:ext cx="121919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  <a:p>
            <a:r>
              <a:rPr lang="en-US" sz="4000" b="1" cap="small" dirty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1" dirty="0">
                <a:solidFill>
                  <a:schemeClr val="bg1"/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Proverbs 16:3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1" dirty="0">
                <a:solidFill>
                  <a:schemeClr val="bg1"/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Psalm 37:5 </a:t>
            </a:r>
          </a:p>
        </p:txBody>
      </p:sp>
    </p:spTree>
    <p:extLst>
      <p:ext uri="{BB962C8B-B14F-4D97-AF65-F5344CB8AC3E}">
        <p14:creationId xmlns:p14="http://schemas.microsoft.com/office/powerpoint/2010/main" val="198113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D473B4C3-0FB3-7607-14A3-B433F40E09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ork board texture background, corkboard Stock Photo by Sepaolina |  PhotoDune">
            <a:extLst>
              <a:ext uri="{FF2B5EF4-FFF2-40B4-BE49-F238E27FC236}">
                <a16:creationId xmlns:a16="http://schemas.microsoft.com/office/drawing/2014/main" id="{E78F99E6-30C2-32C9-DF73-3CB902619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" b="1187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11FF31-E87A-ED2D-C130-3EE5B4085C7C}"/>
              </a:ext>
            </a:extLst>
          </p:cNvPr>
          <p:cNvSpPr txBox="1"/>
          <p:nvPr/>
        </p:nvSpPr>
        <p:spPr>
          <a:xfrm>
            <a:off x="-20" y="71654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“COMMIT   YOUR   WORKS   TO   JEHOVAH”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5D5E2E-344D-8CA0-F6B5-611DEE07DD02}"/>
              </a:ext>
            </a:extLst>
          </p:cNvPr>
          <p:cNvSpPr txBox="1"/>
          <p:nvPr/>
        </p:nvSpPr>
        <p:spPr>
          <a:xfrm>
            <a:off x="0" y="1416424"/>
            <a:ext cx="1219198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Commit to Study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Deuteronomy 6:6-9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1</a:t>
            </a:r>
            <a:r>
              <a:rPr lang="en-US" sz="3500" b="1" baseline="30000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st</a:t>
            </a: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 Timothy 4:13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Romans 10:17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Deuteronomy 17:18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2</a:t>
            </a:r>
            <a:r>
              <a:rPr kumimoji="0" lang="en-US" sz="35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nd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Timothy 2:15</a:t>
            </a:r>
          </a:p>
        </p:txBody>
      </p:sp>
    </p:spTree>
    <p:extLst>
      <p:ext uri="{BB962C8B-B14F-4D97-AF65-F5344CB8AC3E}">
        <p14:creationId xmlns:p14="http://schemas.microsoft.com/office/powerpoint/2010/main" val="396905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D5C962F-6024-64B4-6C4F-78444B6E5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ork board texture background, corkboard Stock Photo by Sepaolina |  PhotoDune">
            <a:extLst>
              <a:ext uri="{FF2B5EF4-FFF2-40B4-BE49-F238E27FC236}">
                <a16:creationId xmlns:a16="http://schemas.microsoft.com/office/drawing/2014/main" id="{F141EC27-0D34-B896-EA7C-8A1A6A791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" b="1187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CF71C5-1896-F078-F526-90A70FBABC45}"/>
              </a:ext>
            </a:extLst>
          </p:cNvPr>
          <p:cNvSpPr txBox="1"/>
          <p:nvPr/>
        </p:nvSpPr>
        <p:spPr>
          <a:xfrm>
            <a:off x="-20" y="71654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“COMMIT   YOUR   WORKS   TO   JEHOVAH”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820C8D-505D-BB67-2DA9-CC6A7E3D1D63}"/>
              </a:ext>
            </a:extLst>
          </p:cNvPr>
          <p:cNvSpPr txBox="1"/>
          <p:nvPr/>
        </p:nvSpPr>
        <p:spPr>
          <a:xfrm>
            <a:off x="0" y="1416424"/>
            <a:ext cx="121919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Commit to Attendance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Hebrews 10:23-25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John 20:24-25</a:t>
            </a:r>
          </a:p>
        </p:txBody>
      </p:sp>
    </p:spTree>
    <p:extLst>
      <p:ext uri="{BB962C8B-B14F-4D97-AF65-F5344CB8AC3E}">
        <p14:creationId xmlns:p14="http://schemas.microsoft.com/office/powerpoint/2010/main" val="245116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D8C841CD-58E0-52F1-93D0-A0A86D44B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ork board texture background, corkboard Stock Photo by Sepaolina |  PhotoDune">
            <a:extLst>
              <a:ext uri="{FF2B5EF4-FFF2-40B4-BE49-F238E27FC236}">
                <a16:creationId xmlns:a16="http://schemas.microsoft.com/office/drawing/2014/main" id="{36339E9A-C539-1292-DF1D-48DCE44F1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" b="1187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C8A8FB-45A4-D4F1-D564-1ABC905435BA}"/>
              </a:ext>
            </a:extLst>
          </p:cNvPr>
          <p:cNvSpPr txBox="1"/>
          <p:nvPr/>
        </p:nvSpPr>
        <p:spPr>
          <a:xfrm>
            <a:off x="-20" y="71654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“COMMIT   YOUR   WORKS   TO   JEHOVAH”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C46E7F-D89F-7B2D-FB8A-D17EEBF138C4}"/>
              </a:ext>
            </a:extLst>
          </p:cNvPr>
          <p:cNvSpPr txBox="1"/>
          <p:nvPr/>
        </p:nvSpPr>
        <p:spPr>
          <a:xfrm>
            <a:off x="0" y="1416424"/>
            <a:ext cx="121919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Commit to Prayerfulness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1</a:t>
            </a:r>
            <a:r>
              <a:rPr kumimoji="0" lang="en-US" sz="35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st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Thessalonians 5:17; Psalm 55:17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Colossians 4:2; James 5:16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634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4DFDF457-8463-64FA-3F64-88FFF5D064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ork board texture background, corkboard Stock Photo by Sepaolina |  PhotoDune">
            <a:extLst>
              <a:ext uri="{FF2B5EF4-FFF2-40B4-BE49-F238E27FC236}">
                <a16:creationId xmlns:a16="http://schemas.microsoft.com/office/drawing/2014/main" id="{6263BA03-009C-37E0-B5B9-22B294120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" b="1187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726E2B-C70E-2E76-CEB2-4B26B1466B16}"/>
              </a:ext>
            </a:extLst>
          </p:cNvPr>
          <p:cNvSpPr txBox="1"/>
          <p:nvPr/>
        </p:nvSpPr>
        <p:spPr>
          <a:xfrm>
            <a:off x="-20" y="71654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“COMMIT   YOUR   WORKS   TO   JEHOVAH”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F780C1-9FC3-8811-B4D4-903E6C2BD94E}"/>
              </a:ext>
            </a:extLst>
          </p:cNvPr>
          <p:cNvSpPr txBox="1"/>
          <p:nvPr/>
        </p:nvSpPr>
        <p:spPr>
          <a:xfrm>
            <a:off x="0" y="1416424"/>
            <a:ext cx="1219198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Commit to Family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Ephesians 5:25-29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1</a:t>
            </a:r>
            <a:r>
              <a:rPr lang="en-US" sz="3500" b="1" baseline="30000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st</a:t>
            </a: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 Peter 3:7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Ephesians 5:33</a:t>
            </a:r>
            <a:endParaRPr lang="en-US" sz="3500" b="1" dirty="0">
              <a:solidFill>
                <a:prstClr val="white"/>
              </a:solid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Proverbs 25:24; 31:10-11, 28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1</a:t>
            </a:r>
            <a:r>
              <a:rPr kumimoji="0" lang="en-US" sz="35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st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Corinthians 7:2-5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Colossians 3:20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Hebrews 12:9-11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75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6215BC41-DD86-8F7A-AD62-D715D9701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ork board texture background, corkboard Stock Photo by Sepaolina |  PhotoDune">
            <a:extLst>
              <a:ext uri="{FF2B5EF4-FFF2-40B4-BE49-F238E27FC236}">
                <a16:creationId xmlns:a16="http://schemas.microsoft.com/office/drawing/2014/main" id="{0BFD0263-2BE9-16B6-9BC2-F25F97658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" b="1187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5A536BC-B002-A732-3DF9-9754E7C3BB02}"/>
              </a:ext>
            </a:extLst>
          </p:cNvPr>
          <p:cNvSpPr txBox="1"/>
          <p:nvPr/>
        </p:nvSpPr>
        <p:spPr>
          <a:xfrm>
            <a:off x="-20" y="71654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“COMMIT   YOUR   WORKS   TO   JEHOVAH”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D6663F-305F-119F-472C-2A36CAA3DC0B}"/>
              </a:ext>
            </a:extLst>
          </p:cNvPr>
          <p:cNvSpPr txBox="1"/>
          <p:nvPr/>
        </p:nvSpPr>
        <p:spPr>
          <a:xfrm>
            <a:off x="0" y="1416424"/>
            <a:ext cx="1219198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Commit to Health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1</a:t>
            </a:r>
            <a:r>
              <a:rPr kumimoji="0" lang="en-US" sz="35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st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Corinthians 6:19-20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1</a:t>
            </a:r>
            <a:r>
              <a:rPr lang="en-US" sz="3500" b="1" baseline="30000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st</a:t>
            </a: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 Timothy 4:8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James 2:8</a:t>
            </a:r>
          </a:p>
        </p:txBody>
      </p:sp>
    </p:spTree>
    <p:extLst>
      <p:ext uri="{BB962C8B-B14F-4D97-AF65-F5344CB8AC3E}">
        <p14:creationId xmlns:p14="http://schemas.microsoft.com/office/powerpoint/2010/main" val="264640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3D630CB-FBC3-9B55-50FE-A22243B366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ork board texture background, corkboard Stock Photo by Sepaolina |  PhotoDune">
            <a:extLst>
              <a:ext uri="{FF2B5EF4-FFF2-40B4-BE49-F238E27FC236}">
                <a16:creationId xmlns:a16="http://schemas.microsoft.com/office/drawing/2014/main" id="{1475BE05-0A73-159E-0E06-3A18D5515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" b="1187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E0C6F8-6F83-EA49-5471-2164E5BB42D3}"/>
              </a:ext>
            </a:extLst>
          </p:cNvPr>
          <p:cNvSpPr txBox="1"/>
          <p:nvPr/>
        </p:nvSpPr>
        <p:spPr>
          <a:xfrm>
            <a:off x="-20" y="71654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“COMMIT   YOUR   WORKS   TO   JEHOVAH”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52BC7E-7B9A-6B82-A889-AC9DA487FA19}"/>
              </a:ext>
            </a:extLst>
          </p:cNvPr>
          <p:cNvSpPr txBox="1"/>
          <p:nvPr/>
        </p:nvSpPr>
        <p:spPr>
          <a:xfrm>
            <a:off x="0" y="1416424"/>
            <a:ext cx="1219198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Commit to Repent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1</a:t>
            </a:r>
            <a:r>
              <a:rPr lang="en-US" sz="3500" b="1" baseline="30000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st</a:t>
            </a:r>
            <a:r>
              <a:rPr lang="en-US" sz="3500" b="1" dirty="0"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 John 1:5-10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Ephesians 5:1-16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1</a:t>
            </a:r>
            <a:r>
              <a:rPr kumimoji="0" lang="en-US" sz="35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st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Corinthians 10:13</a:t>
            </a:r>
          </a:p>
        </p:txBody>
      </p:sp>
    </p:spTree>
    <p:extLst>
      <p:ext uri="{BB962C8B-B14F-4D97-AF65-F5344CB8AC3E}">
        <p14:creationId xmlns:p14="http://schemas.microsoft.com/office/powerpoint/2010/main" val="132549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46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Rockwell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744</cp:revision>
  <dcterms:created xsi:type="dcterms:W3CDTF">2023-05-27T00:35:32Z</dcterms:created>
  <dcterms:modified xsi:type="dcterms:W3CDTF">2024-12-30T16:25:55Z</dcterms:modified>
</cp:coreProperties>
</file>