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12"/>
  </p:notesMasterIdLst>
  <p:sldIdLst>
    <p:sldId id="259" r:id="rId2"/>
    <p:sldId id="256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CC66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71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7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266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2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9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6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740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29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17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udy Old Style"/>
              <a:ea typeface="+mn-ea"/>
              <a:cs typeface="+mn-cs"/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E04BBE5B-229D-096C-DBB6-E6563F6D86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644" b="108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udy Old Style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F8A3C-E4EB-AF37-7264-65BA6EA86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4139" y="917034"/>
            <a:ext cx="5343722" cy="2820573"/>
          </a:xfrm>
        </p:spPr>
        <p:txBody>
          <a:bodyPr>
            <a:normAutofit/>
          </a:bodyPr>
          <a:lstStyle/>
          <a:p>
            <a:pPr algn="ctr"/>
            <a:r>
              <a:rPr lang="en-US" sz="75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Daniel’s Decisions</a:t>
            </a:r>
          </a:p>
        </p:txBody>
      </p:sp>
    </p:spTree>
    <p:extLst>
      <p:ext uri="{BB962C8B-B14F-4D97-AF65-F5344CB8AC3E}">
        <p14:creationId xmlns:p14="http://schemas.microsoft.com/office/powerpoint/2010/main" val="2053527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udy Old Style"/>
              <a:ea typeface="+mn-ea"/>
              <a:cs typeface="+mn-cs"/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E04BBE5B-229D-096C-DBB6-E6563F6D86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644" b="108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udy Old Style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F8A3C-E4EB-AF37-7264-65BA6EA86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4139" y="917034"/>
            <a:ext cx="5343722" cy="2820573"/>
          </a:xfrm>
        </p:spPr>
        <p:txBody>
          <a:bodyPr>
            <a:normAutofit/>
          </a:bodyPr>
          <a:lstStyle/>
          <a:p>
            <a:pPr algn="ctr"/>
            <a:r>
              <a:rPr lang="en-US" sz="75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Daniel’s Decisions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4C164-BEFF-A3D0-9FD6-8FA65638BADE}"/>
              </a:ext>
            </a:extLst>
          </p:cNvPr>
          <p:cNvSpPr txBox="1"/>
          <p:nvPr/>
        </p:nvSpPr>
        <p:spPr>
          <a:xfrm>
            <a:off x="3424139" y="3757981"/>
            <a:ext cx="5343722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udy Old Style"/>
                <a:ea typeface="+mn-ea"/>
                <a:cs typeface="+mn-cs"/>
              </a:rPr>
              <a:t>Conclusion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udy Old Style"/>
                <a:ea typeface="+mn-ea"/>
                <a:cs typeface="+mn-cs"/>
              </a:rPr>
              <a:t>Daniel 1:17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udy Old Style"/>
                <a:ea typeface="+mn-ea"/>
                <a:cs typeface="+mn-cs"/>
              </a:rPr>
              <a:t>1</a:t>
            </a:r>
            <a:r>
              <a:rPr kumimoji="0" lang="en-US" sz="45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udy Old Style"/>
                <a:ea typeface="+mn-ea"/>
                <a:cs typeface="+mn-cs"/>
              </a:rPr>
              <a:t>st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udy Old Style"/>
                <a:ea typeface="+mn-ea"/>
                <a:cs typeface="+mn-cs"/>
              </a:rPr>
              <a:t> Timothy 4:12; Ecclesiastes 12:1</a:t>
            </a:r>
          </a:p>
        </p:txBody>
      </p:sp>
    </p:spTree>
    <p:extLst>
      <p:ext uri="{BB962C8B-B14F-4D97-AF65-F5344CB8AC3E}">
        <p14:creationId xmlns:p14="http://schemas.microsoft.com/office/powerpoint/2010/main" val="286122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udy Old Style"/>
              <a:ea typeface="+mn-ea"/>
              <a:cs typeface="+mn-cs"/>
            </a:endParaRPr>
          </a:p>
        </p:txBody>
      </p:sp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E04BBE5B-229D-096C-DBB6-E6563F6D86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4644" b="108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udy Old Style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8F8A3C-E4EB-AF37-7264-65BA6EA86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4139" y="917034"/>
            <a:ext cx="5343722" cy="2820573"/>
          </a:xfrm>
        </p:spPr>
        <p:txBody>
          <a:bodyPr>
            <a:normAutofit/>
          </a:bodyPr>
          <a:lstStyle/>
          <a:p>
            <a:pPr algn="ctr"/>
            <a:r>
              <a:rPr lang="en-US" sz="75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Daniel’s Decisions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44C164-BEFF-A3D0-9FD6-8FA65638BADE}"/>
              </a:ext>
            </a:extLst>
          </p:cNvPr>
          <p:cNvSpPr txBox="1"/>
          <p:nvPr/>
        </p:nvSpPr>
        <p:spPr>
          <a:xfrm>
            <a:off x="3424139" y="3757981"/>
            <a:ext cx="53437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udy Old Style"/>
                <a:ea typeface="+mn-ea"/>
                <a:cs typeface="+mn-cs"/>
              </a:rPr>
              <a:t>Introduction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udy Old Style"/>
                <a:ea typeface="+mn-ea"/>
                <a:cs typeface="+mn-cs"/>
              </a:rPr>
              <a:t>Ezekiel 14:14; 28:3</a:t>
            </a: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oudy Old Style"/>
                <a:ea typeface="+mn-ea"/>
                <a:cs typeface="+mn-cs"/>
              </a:rPr>
              <a:t>Daniel 1:1-7</a:t>
            </a:r>
          </a:p>
        </p:txBody>
      </p:sp>
    </p:spTree>
    <p:extLst>
      <p:ext uri="{BB962C8B-B14F-4D97-AF65-F5344CB8AC3E}">
        <p14:creationId xmlns:p14="http://schemas.microsoft.com/office/powerpoint/2010/main" val="32676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D03275C4-13BB-E5EB-B314-7AF4521850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435914-0155-7640-1662-3B4E445A5D67}"/>
              </a:ext>
            </a:extLst>
          </p:cNvPr>
          <p:cNvSpPr txBox="1"/>
          <p:nvPr/>
        </p:nvSpPr>
        <p:spPr>
          <a:xfrm>
            <a:off x="0" y="1100628"/>
            <a:ext cx="1219199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1165A0"/>
                </a:solidFill>
                <a:effectLst>
                  <a:glow rad="50800">
                    <a:srgbClr val="FFFFFF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Decided Not to Be Defiled with Delicacies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1:8-16, 19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Leviticus 11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 Timothy 5:22; James 1:27</a:t>
            </a:r>
          </a:p>
        </p:txBody>
      </p:sp>
    </p:spTree>
    <p:extLst>
      <p:ext uri="{BB962C8B-B14F-4D97-AF65-F5344CB8AC3E}">
        <p14:creationId xmlns:p14="http://schemas.microsoft.com/office/powerpoint/2010/main" val="256319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D03275C4-13BB-E5EB-B314-7AF4521850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435914-0155-7640-1662-3B4E445A5D67}"/>
              </a:ext>
            </a:extLst>
          </p:cNvPr>
          <p:cNvSpPr txBox="1"/>
          <p:nvPr/>
        </p:nvSpPr>
        <p:spPr>
          <a:xfrm>
            <a:off x="0" y="1100628"/>
            <a:ext cx="1219199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1165A0"/>
                </a:solidFill>
                <a:effectLst>
                  <a:glow rad="50800">
                    <a:srgbClr val="FFFFFF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Decided to Defer to Deity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2:27-30, 46-49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Genesis 41:16; Acts 3:11-16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2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nd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 Corinthians 3:5-6</a:t>
            </a:r>
          </a:p>
        </p:txBody>
      </p:sp>
    </p:spTree>
    <p:extLst>
      <p:ext uri="{BB962C8B-B14F-4D97-AF65-F5344CB8AC3E}">
        <p14:creationId xmlns:p14="http://schemas.microsoft.com/office/powerpoint/2010/main" val="26439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D03275C4-13BB-E5EB-B314-7AF4521850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435914-0155-7640-1662-3B4E445A5D67}"/>
              </a:ext>
            </a:extLst>
          </p:cNvPr>
          <p:cNvSpPr txBox="1"/>
          <p:nvPr/>
        </p:nvSpPr>
        <p:spPr>
          <a:xfrm>
            <a:off x="0" y="1100628"/>
            <a:ext cx="1219199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1165A0"/>
                </a:solidFill>
                <a:effectLst>
                  <a:glow rad="50800">
                    <a:srgbClr val="FFFFFF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Decided to Edify the Diviners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2:48; 4:9; 5:11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7:13-14; 9:25-27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Matthew 2:1-2</a:t>
            </a:r>
          </a:p>
        </p:txBody>
      </p:sp>
    </p:spTree>
    <p:extLst>
      <p:ext uri="{BB962C8B-B14F-4D97-AF65-F5344CB8AC3E}">
        <p14:creationId xmlns:p14="http://schemas.microsoft.com/office/powerpoint/2010/main" val="199632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D03275C4-13BB-E5EB-B314-7AF4521850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435914-0155-7640-1662-3B4E445A5D67}"/>
              </a:ext>
            </a:extLst>
          </p:cNvPr>
          <p:cNvSpPr txBox="1"/>
          <p:nvPr/>
        </p:nvSpPr>
        <p:spPr>
          <a:xfrm>
            <a:off x="0" y="1100628"/>
            <a:ext cx="1219199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1165A0"/>
                </a:solidFill>
                <a:effectLst>
                  <a:glow rad="50800">
                    <a:srgbClr val="FFFFFF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Decided to Decline Decoration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5:13-17, 29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 Corinthians 10:33; Matthew 10:8</a:t>
            </a:r>
            <a:r>
              <a:rPr kumimoji="0" lang="en-US" sz="4500" b="1" i="0" u="none" strike="noStrike" kern="120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b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 Peter 5:5-6</a:t>
            </a:r>
          </a:p>
        </p:txBody>
      </p:sp>
    </p:spTree>
    <p:extLst>
      <p:ext uri="{BB962C8B-B14F-4D97-AF65-F5344CB8AC3E}">
        <p14:creationId xmlns:p14="http://schemas.microsoft.com/office/powerpoint/2010/main" val="349360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D03275C4-13BB-E5EB-B314-7AF4521850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435914-0155-7640-1662-3B4E445A5D67}"/>
              </a:ext>
            </a:extLst>
          </p:cNvPr>
          <p:cNvSpPr txBox="1"/>
          <p:nvPr/>
        </p:nvSpPr>
        <p:spPr>
          <a:xfrm>
            <a:off x="0" y="1100628"/>
            <a:ext cx="121919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1165A0"/>
                </a:solidFill>
                <a:effectLst>
                  <a:glow rad="50800">
                    <a:srgbClr val="FFFFFF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Decided to Be So Decent that Only Decency Could Be Used Against Him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6:1-5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Mark 15:10</a:t>
            </a:r>
          </a:p>
        </p:txBody>
      </p:sp>
    </p:spTree>
    <p:extLst>
      <p:ext uri="{BB962C8B-B14F-4D97-AF65-F5344CB8AC3E}">
        <p14:creationId xmlns:p14="http://schemas.microsoft.com/office/powerpoint/2010/main" val="334582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D03275C4-13BB-E5EB-B314-7AF4521850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435914-0155-7640-1662-3B4E445A5D67}"/>
              </a:ext>
            </a:extLst>
          </p:cNvPr>
          <p:cNvSpPr txBox="1"/>
          <p:nvPr/>
        </p:nvSpPr>
        <p:spPr>
          <a:xfrm>
            <a:off x="0" y="1100628"/>
            <a:ext cx="1219199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1165A0"/>
                </a:solidFill>
                <a:effectLst>
                  <a:glow rad="50800">
                    <a:srgbClr val="FFFFFF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Decided to Defy Despotism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6:6-13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Hebrews 11:23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Acts 4:18-20; 5:27-29</a:t>
            </a:r>
          </a:p>
        </p:txBody>
      </p:sp>
    </p:spTree>
    <p:extLst>
      <p:ext uri="{BB962C8B-B14F-4D97-AF65-F5344CB8AC3E}">
        <p14:creationId xmlns:p14="http://schemas.microsoft.com/office/powerpoint/2010/main" val="145504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bstract watercolor pattern on a white background">
            <a:extLst>
              <a:ext uri="{FF2B5EF4-FFF2-40B4-BE49-F238E27FC236}">
                <a16:creationId xmlns:a16="http://schemas.microsoft.com/office/drawing/2014/main" id="{D03275C4-13BB-E5EB-B314-7AF4521850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7865" b="7865"/>
          <a:stretch/>
        </p:blipFill>
        <p:spPr>
          <a:xfrm>
            <a:off x="1" y="10"/>
            <a:ext cx="12191998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435914-0155-7640-1662-3B4E445A5D67}"/>
              </a:ext>
            </a:extLst>
          </p:cNvPr>
          <p:cNvSpPr txBox="1"/>
          <p:nvPr/>
        </p:nvSpPr>
        <p:spPr>
          <a:xfrm>
            <a:off x="0" y="1100628"/>
            <a:ext cx="1219199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6000" b="1" i="0" u="none" strike="noStrike" kern="1200" cap="small" spc="0" normalizeH="0" baseline="0" noProof="0" dirty="0">
                <a:ln>
                  <a:noFill/>
                </a:ln>
                <a:solidFill>
                  <a:srgbClr val="1165A0"/>
                </a:solidFill>
                <a:effectLst>
                  <a:glow rad="50800">
                    <a:srgbClr val="FFFFFF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Decided to Accept Blame for the Deeds of the People</a:t>
            </a:r>
          </a:p>
          <a:p>
            <a:pPr marL="22288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Daniel 9:1-9</a:t>
            </a:r>
          </a:p>
          <a:p>
            <a:pPr marL="2228850" marR="0" lvl="0" indent="-857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50800">
                    <a:srgbClr val="000000"/>
                  </a:glow>
                </a:effectLst>
                <a:uLnTx/>
                <a:uFillTx/>
                <a:latin typeface="Goudy Old Style"/>
                <a:ea typeface="+mn-ea"/>
                <a:cs typeface="+mn-cs"/>
              </a:rPr>
              <a:t>Jeremiah 14:7; Ezra 9:1-7; Nehemiah 1:5-6</a:t>
            </a:r>
          </a:p>
        </p:txBody>
      </p:sp>
    </p:spTree>
    <p:extLst>
      <p:ext uri="{BB962C8B-B14F-4D97-AF65-F5344CB8AC3E}">
        <p14:creationId xmlns:p14="http://schemas.microsoft.com/office/powerpoint/2010/main" val="2420974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rchwayVTI">
  <a:themeElements>
    <a:clrScheme name="AnalogousFromDarkSeedLeftStep">
      <a:dk1>
        <a:srgbClr val="000000"/>
      </a:dk1>
      <a:lt1>
        <a:srgbClr val="FFFFFF"/>
      </a:lt1>
      <a:dk2>
        <a:srgbClr val="1B2830"/>
      </a:dk2>
      <a:lt2>
        <a:srgbClr val="F1F3F0"/>
      </a:lt2>
      <a:accent1>
        <a:srgbClr val="A629E7"/>
      </a:accent1>
      <a:accent2>
        <a:srgbClr val="592FD9"/>
      </a:accent2>
      <a:accent3>
        <a:srgbClr val="294AE7"/>
      </a:accent3>
      <a:accent4>
        <a:srgbClr val="1787D5"/>
      </a:accent4>
      <a:accent5>
        <a:srgbClr val="22BFBE"/>
      </a:accent5>
      <a:accent6>
        <a:srgbClr val="16C67B"/>
      </a:accent6>
      <a:hlink>
        <a:srgbClr val="3897A9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Widescreen</PresentationFormat>
  <Paragraphs>35</Paragraphs>
  <Slides>10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Felix Titling</vt:lpstr>
      <vt:lpstr>Goudy Old Style</vt:lpstr>
      <vt:lpstr>ArchwayVTI</vt:lpstr>
      <vt:lpstr>Daniel’s Decisions</vt:lpstr>
      <vt:lpstr>Daniel’s Decisions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Daniel’s Decisions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295</cp:revision>
  <dcterms:created xsi:type="dcterms:W3CDTF">2023-05-27T00:35:32Z</dcterms:created>
  <dcterms:modified xsi:type="dcterms:W3CDTF">2024-07-15T16:47:19Z</dcterms:modified>
</cp:coreProperties>
</file>