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2"/>
  </p:notesMasterIdLst>
  <p:sldIdLst>
    <p:sldId id="259" r:id="rId2"/>
    <p:sldId id="256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71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66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2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9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4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29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17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E04BBE5B-229D-096C-DBB6-E6563F6D8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644" b="108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F8A3C-E4EB-AF37-7264-65BA6EA8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4139" y="917034"/>
            <a:ext cx="5343722" cy="2820573"/>
          </a:xfrm>
        </p:spPr>
        <p:txBody>
          <a:bodyPr>
            <a:normAutofit/>
          </a:bodyPr>
          <a:lstStyle/>
          <a:p>
            <a:pPr algn="ctr"/>
            <a:r>
              <a:rPr lang="en-US" sz="7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Daniel’s Decisions</a:t>
            </a:r>
          </a:p>
        </p:txBody>
      </p:sp>
    </p:spTree>
    <p:extLst>
      <p:ext uri="{BB962C8B-B14F-4D97-AF65-F5344CB8AC3E}">
        <p14:creationId xmlns:p14="http://schemas.microsoft.com/office/powerpoint/2010/main" val="205352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E04BBE5B-229D-096C-DBB6-E6563F6D8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644" b="108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F8A3C-E4EB-AF37-7264-65BA6EA8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4139" y="917034"/>
            <a:ext cx="5343722" cy="2820573"/>
          </a:xfrm>
        </p:spPr>
        <p:txBody>
          <a:bodyPr>
            <a:normAutofit/>
          </a:bodyPr>
          <a:lstStyle/>
          <a:p>
            <a:pPr algn="ctr"/>
            <a:r>
              <a:rPr lang="en-US" sz="7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Daniel’s Decisions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4C164-BEFF-A3D0-9FD6-8FA65638BADE}"/>
              </a:ext>
            </a:extLst>
          </p:cNvPr>
          <p:cNvSpPr txBox="1"/>
          <p:nvPr/>
        </p:nvSpPr>
        <p:spPr>
          <a:xfrm>
            <a:off x="3424139" y="3757981"/>
            <a:ext cx="5343722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Conclusion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Daniel 1:17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1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st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 Timothy 4:12; Ecclesiastes 12:1</a:t>
            </a:r>
          </a:p>
        </p:txBody>
      </p:sp>
    </p:spTree>
    <p:extLst>
      <p:ext uri="{BB962C8B-B14F-4D97-AF65-F5344CB8AC3E}">
        <p14:creationId xmlns:p14="http://schemas.microsoft.com/office/powerpoint/2010/main" val="28612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E04BBE5B-229D-096C-DBB6-E6563F6D8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644" b="108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F8A3C-E4EB-AF37-7264-65BA6EA8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4139" y="917034"/>
            <a:ext cx="5343722" cy="2820573"/>
          </a:xfrm>
        </p:spPr>
        <p:txBody>
          <a:bodyPr>
            <a:normAutofit/>
          </a:bodyPr>
          <a:lstStyle/>
          <a:p>
            <a:pPr algn="ctr"/>
            <a:r>
              <a:rPr lang="en-US" sz="7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Daniel’s Decisions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4C164-BEFF-A3D0-9FD6-8FA65638BADE}"/>
              </a:ext>
            </a:extLst>
          </p:cNvPr>
          <p:cNvSpPr txBox="1"/>
          <p:nvPr/>
        </p:nvSpPr>
        <p:spPr>
          <a:xfrm>
            <a:off x="3424139" y="3757981"/>
            <a:ext cx="5343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Introduction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Ezekiel 14:14; 28:3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udy Old Style"/>
                <a:ea typeface="+mn-ea"/>
                <a:cs typeface="+mn-cs"/>
              </a:rPr>
              <a:t>Daniel 1:1-7</a:t>
            </a:r>
          </a:p>
        </p:txBody>
      </p:sp>
    </p:spTree>
    <p:extLst>
      <p:ext uri="{BB962C8B-B14F-4D97-AF65-F5344CB8AC3E}">
        <p14:creationId xmlns:p14="http://schemas.microsoft.com/office/powerpoint/2010/main" val="32676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Not to Be Defiled with Delicacies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1:8-16, 19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Leviticus 11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 Timothy 5:22; James 1:27</a:t>
            </a:r>
          </a:p>
        </p:txBody>
      </p:sp>
    </p:spTree>
    <p:extLst>
      <p:ext uri="{BB962C8B-B14F-4D97-AF65-F5344CB8AC3E}">
        <p14:creationId xmlns:p14="http://schemas.microsoft.com/office/powerpoint/2010/main" val="256319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to Defer to Deity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2:27-30, 46-49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Genesis 41:16; Acts 3:11-16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2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nd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 Corinthians 3:5-6</a:t>
            </a:r>
          </a:p>
        </p:txBody>
      </p:sp>
    </p:spTree>
    <p:extLst>
      <p:ext uri="{BB962C8B-B14F-4D97-AF65-F5344CB8AC3E}">
        <p14:creationId xmlns:p14="http://schemas.microsoft.com/office/powerpoint/2010/main" val="2643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to Edify the Diviners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2:48; 4:9; 5:11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7:13-14; 9:25-27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Matthew 2:1-2</a:t>
            </a:r>
          </a:p>
        </p:txBody>
      </p:sp>
    </p:spTree>
    <p:extLst>
      <p:ext uri="{BB962C8B-B14F-4D97-AF65-F5344CB8AC3E}">
        <p14:creationId xmlns:p14="http://schemas.microsoft.com/office/powerpoint/2010/main" val="199632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to Decline Decoration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5:13-17, 29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 Corinthians 10:33; Matthew 10:8</a:t>
            </a:r>
            <a:r>
              <a:rPr kumimoji="0" lang="en-US" sz="4500" b="1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b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 Peter 5:5-6</a:t>
            </a:r>
          </a:p>
        </p:txBody>
      </p:sp>
    </p:spTree>
    <p:extLst>
      <p:ext uri="{BB962C8B-B14F-4D97-AF65-F5344CB8AC3E}">
        <p14:creationId xmlns:p14="http://schemas.microsoft.com/office/powerpoint/2010/main" val="34936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to Be So Decent that Only Decency Could Be Used Against Him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6:1-5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Mark 15:10</a:t>
            </a:r>
          </a:p>
        </p:txBody>
      </p:sp>
    </p:spTree>
    <p:extLst>
      <p:ext uri="{BB962C8B-B14F-4D97-AF65-F5344CB8AC3E}">
        <p14:creationId xmlns:p14="http://schemas.microsoft.com/office/powerpoint/2010/main" val="334582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to Defy Despotism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6:6-13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Hebrews 11:23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Acts 4:18-20; 5:27-29</a:t>
            </a:r>
          </a:p>
        </p:txBody>
      </p:sp>
    </p:spTree>
    <p:extLst>
      <p:ext uri="{BB962C8B-B14F-4D97-AF65-F5344CB8AC3E}">
        <p14:creationId xmlns:p14="http://schemas.microsoft.com/office/powerpoint/2010/main" val="145504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D03275C4-13BB-E5EB-B314-7AF45218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35914-0155-7640-1662-3B4E445A5D67}"/>
              </a:ext>
            </a:extLst>
          </p:cNvPr>
          <p:cNvSpPr txBox="1"/>
          <p:nvPr/>
        </p:nvSpPr>
        <p:spPr>
          <a:xfrm>
            <a:off x="0" y="1100628"/>
            <a:ext cx="12191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6000" b="1" i="0" u="none" strike="noStrike" kern="1200" cap="small" spc="0" normalizeH="0" baseline="0" noProof="0" dirty="0">
                <a:ln>
                  <a:noFill/>
                </a:ln>
                <a:solidFill>
                  <a:srgbClr val="1165A0"/>
                </a:solidFill>
                <a:effectLst>
                  <a:glow rad="50800">
                    <a:srgbClr val="FFFFFF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Decided to Accept Blame for the Deeds of the People</a:t>
            </a:r>
          </a:p>
          <a:p>
            <a:pPr marL="22288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Daniel 9:1-9</a:t>
            </a:r>
          </a:p>
          <a:p>
            <a:pPr marL="2228850" marR="0" lvl="0" indent="-857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50800">
                    <a:srgbClr val="000000"/>
                  </a:glow>
                </a:effectLst>
                <a:uLnTx/>
                <a:uFillTx/>
                <a:latin typeface="Goudy Old Style"/>
                <a:ea typeface="+mn-ea"/>
                <a:cs typeface="+mn-cs"/>
              </a:rPr>
              <a:t>Jeremiah 14:7; Ezra 9:1-7; Nehemiah 1:5-6</a:t>
            </a:r>
          </a:p>
        </p:txBody>
      </p:sp>
    </p:spTree>
    <p:extLst>
      <p:ext uri="{BB962C8B-B14F-4D97-AF65-F5344CB8AC3E}">
        <p14:creationId xmlns:p14="http://schemas.microsoft.com/office/powerpoint/2010/main" val="242097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chway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35</Paragraphs>
  <Slides>10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Felix Titling</vt:lpstr>
      <vt:lpstr>Goudy Old Style</vt:lpstr>
      <vt:lpstr>ArchwayVTI</vt:lpstr>
      <vt:lpstr>Daniel’s Decisions</vt:lpstr>
      <vt:lpstr>Daniel’s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Daniel’s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295</cp:revision>
  <dcterms:created xsi:type="dcterms:W3CDTF">2023-05-27T00:35:32Z</dcterms:created>
  <dcterms:modified xsi:type="dcterms:W3CDTF">2024-07-15T16:47:19Z</dcterms:modified>
</cp:coreProperties>
</file>