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10"/>
  </p:notesMasterIdLst>
  <p:sldIdLst>
    <p:sldId id="12901" r:id="rId2"/>
    <p:sldId id="12903" r:id="rId3"/>
    <p:sldId id="12904" r:id="rId4"/>
    <p:sldId id="12905" r:id="rId5"/>
    <p:sldId id="12906" r:id="rId6"/>
    <p:sldId id="12907" r:id="rId7"/>
    <p:sldId id="12908" r:id="rId8"/>
    <p:sldId id="1290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CC6600"/>
    <a:srgbClr val="0033CC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68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2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BB64F4-E7D7-46D3-90A7-FEEC4034C0D7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7E70CE-8525-4B1D-B070-76B9766C0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332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818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7/31/2024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6318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0D04A-6EF7-4665-B131-E359AC6C5C6A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8E0A6-1D75-4B7B-8C39-611D36EF23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646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14" r:id="rId2"/>
  </p:sldLayoutIdLst>
  <p:txStyles>
    <p:titleStyle>
      <a:lvl1pPr algn="ctr" defTabSz="91437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The David and Goliath Story in Business">
            <a:extLst>
              <a:ext uri="{FF2B5EF4-FFF2-40B4-BE49-F238E27FC236}">
                <a16:creationId xmlns:a16="http://schemas.microsoft.com/office/drawing/2014/main" id="{EC2273C5-84EF-DC87-214E-426C039D9B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00" r="-1" b="-1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solidFill>
            <a:srgbClr val="FFFFFF"/>
          </a:solidFill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A6B75F1-9179-2D6D-844A-BC7A6C076407}"/>
              </a:ext>
            </a:extLst>
          </p:cNvPr>
          <p:cNvSpPr txBox="1"/>
          <p:nvPr/>
        </p:nvSpPr>
        <p:spPr>
          <a:xfrm>
            <a:off x="0" y="0"/>
            <a:ext cx="821595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0" b="1" dirty="0">
                <a:solidFill>
                  <a:schemeClr val="bg2">
                    <a:lumMod val="10000"/>
                  </a:schemeClr>
                </a:solidFill>
                <a:latin typeface="300 Trojans Shadow" pitchFamily="2" charset="0"/>
              </a:rPr>
              <a:t>David </a:t>
            </a:r>
            <a:r>
              <a:rPr lang="en-US" sz="5000" b="1" dirty="0">
                <a:solidFill>
                  <a:schemeClr val="bg2">
                    <a:lumMod val="10000"/>
                  </a:schemeClr>
                </a:solidFill>
                <a:latin typeface="300 Trojans Shadow" pitchFamily="2" charset="0"/>
              </a:rPr>
              <a:t>In the</a:t>
            </a:r>
          </a:p>
          <a:p>
            <a:pPr algn="ctr"/>
            <a:r>
              <a:rPr lang="en-US" sz="10000" b="1" dirty="0">
                <a:solidFill>
                  <a:schemeClr val="bg2">
                    <a:lumMod val="10000"/>
                  </a:schemeClr>
                </a:solidFill>
                <a:latin typeface="300 Trojans Shadow" pitchFamily="2" charset="0"/>
              </a:rPr>
              <a:t>Valley of </a:t>
            </a:r>
            <a:r>
              <a:rPr lang="en-US" sz="10000" b="1" dirty="0" err="1">
                <a:solidFill>
                  <a:schemeClr val="bg2">
                    <a:lumMod val="10000"/>
                  </a:schemeClr>
                </a:solidFill>
                <a:latin typeface="300 Trojans Shadow" pitchFamily="2" charset="0"/>
              </a:rPr>
              <a:t>Elah</a:t>
            </a:r>
            <a:endParaRPr lang="en-US" sz="10000" b="1" dirty="0">
              <a:solidFill>
                <a:schemeClr val="bg2">
                  <a:lumMod val="10000"/>
                </a:schemeClr>
              </a:solidFill>
              <a:latin typeface="300 Trojans Shadow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ABCFCC0-3C02-1F41-D65C-F2E90BD0FDEF}"/>
              </a:ext>
            </a:extLst>
          </p:cNvPr>
          <p:cNvSpPr txBox="1"/>
          <p:nvPr/>
        </p:nvSpPr>
        <p:spPr>
          <a:xfrm>
            <a:off x="0" y="3152633"/>
            <a:ext cx="818865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5000" dirty="0">
              <a:latin typeface="300 Trojans" pitchFamily="2" charset="0"/>
            </a:endParaRPr>
          </a:p>
          <a:p>
            <a:pPr algn="ctr"/>
            <a:r>
              <a:rPr lang="en-US" sz="5000" dirty="0">
                <a:latin typeface="Adonais" pitchFamily="2" charset="0"/>
              </a:rPr>
              <a:t>1</a:t>
            </a:r>
            <a:r>
              <a:rPr lang="en-US" sz="5000" baseline="30000" dirty="0">
                <a:latin typeface="Adonais" pitchFamily="2" charset="0"/>
              </a:rPr>
              <a:t>st</a:t>
            </a:r>
            <a:r>
              <a:rPr lang="en-US" sz="5000" dirty="0">
                <a:latin typeface="Adonais" pitchFamily="2" charset="0"/>
              </a:rPr>
              <a:t> Samuel 17</a:t>
            </a:r>
          </a:p>
        </p:txBody>
      </p:sp>
    </p:spTree>
    <p:extLst>
      <p:ext uri="{BB962C8B-B14F-4D97-AF65-F5344CB8AC3E}">
        <p14:creationId xmlns:p14="http://schemas.microsoft.com/office/powerpoint/2010/main" val="2832182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The David and Goliath Story in Business">
            <a:extLst>
              <a:ext uri="{FF2B5EF4-FFF2-40B4-BE49-F238E27FC236}">
                <a16:creationId xmlns:a16="http://schemas.microsoft.com/office/drawing/2014/main" id="{EC2273C5-84EF-DC87-214E-426C039D9B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00" r="-1" b="-1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solidFill>
            <a:srgbClr val="FFFFFF"/>
          </a:solidFill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A6B75F1-9179-2D6D-844A-BC7A6C076407}"/>
              </a:ext>
            </a:extLst>
          </p:cNvPr>
          <p:cNvSpPr txBox="1"/>
          <p:nvPr/>
        </p:nvSpPr>
        <p:spPr>
          <a:xfrm>
            <a:off x="-1" y="0"/>
            <a:ext cx="12191980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r>
              <a:rPr kumimoji="0" lang="en-US" sz="7500" b="1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10000"/>
                  </a:srgbClr>
                </a:solidFill>
                <a:effectLst/>
                <a:uLnTx/>
                <a:uFillTx/>
                <a:latin typeface="300 Trojans Shadow" pitchFamily="2" charset="0"/>
              </a:rPr>
              <a:t>“Carry these ten cheeses”</a:t>
            </a:r>
          </a:p>
          <a:p>
            <a:pPr marL="1828800" marR="0" lvl="0" indent="-9144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5000" b="1" dirty="0">
                <a:solidFill>
                  <a:srgbClr val="EEECE1">
                    <a:lumMod val="10000"/>
                  </a:srgbClr>
                </a:solidFill>
                <a:latin typeface="Adonais" pitchFamily="2" charset="0"/>
              </a:rPr>
              <a:t>1</a:t>
            </a:r>
            <a:r>
              <a:rPr lang="en-US" sz="5000" b="1" baseline="30000" dirty="0">
                <a:solidFill>
                  <a:srgbClr val="EEECE1">
                    <a:lumMod val="10000"/>
                  </a:srgbClr>
                </a:solidFill>
                <a:latin typeface="Adonais" pitchFamily="2" charset="0"/>
              </a:rPr>
              <a:t>st</a:t>
            </a:r>
            <a:r>
              <a:rPr lang="en-US" sz="5000" b="1" dirty="0">
                <a:solidFill>
                  <a:srgbClr val="EEECE1">
                    <a:lumMod val="10000"/>
                  </a:srgbClr>
                </a:solidFill>
                <a:latin typeface="Adonais" pitchFamily="2" charset="0"/>
              </a:rPr>
              <a:t> Samuel 17:14-19</a:t>
            </a:r>
          </a:p>
          <a:p>
            <a:pPr marL="1828800" marR="0" lvl="0" indent="-9144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10000"/>
                  </a:srgbClr>
                </a:solidFill>
                <a:effectLst/>
                <a:uLnTx/>
                <a:uFillTx/>
                <a:latin typeface="Adonais" pitchFamily="2" charset="0"/>
              </a:rPr>
              <a:t>Luke 14:7-11</a:t>
            </a:r>
          </a:p>
        </p:txBody>
      </p:sp>
    </p:spTree>
    <p:extLst>
      <p:ext uri="{BB962C8B-B14F-4D97-AF65-F5344CB8AC3E}">
        <p14:creationId xmlns:p14="http://schemas.microsoft.com/office/powerpoint/2010/main" val="3473337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The David and Goliath Story in Business">
            <a:extLst>
              <a:ext uri="{FF2B5EF4-FFF2-40B4-BE49-F238E27FC236}">
                <a16:creationId xmlns:a16="http://schemas.microsoft.com/office/drawing/2014/main" id="{EC2273C5-84EF-DC87-214E-426C039D9B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00" r="-1" b="-1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solidFill>
            <a:srgbClr val="FFFFFF"/>
          </a:solidFill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A6B75F1-9179-2D6D-844A-BC7A6C076407}"/>
              </a:ext>
            </a:extLst>
          </p:cNvPr>
          <p:cNvSpPr txBox="1"/>
          <p:nvPr/>
        </p:nvSpPr>
        <p:spPr>
          <a:xfrm>
            <a:off x="-1" y="0"/>
            <a:ext cx="12191980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2"/>
              <a:tabLst/>
              <a:defRPr/>
            </a:pPr>
            <a:r>
              <a:rPr kumimoji="0" lang="en-US" sz="7500" b="1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10000"/>
                  </a:srgbClr>
                </a:solidFill>
                <a:effectLst/>
                <a:uLnTx/>
                <a:uFillTx/>
                <a:latin typeface="300 Trojans Shadow" pitchFamily="2" charset="0"/>
              </a:rPr>
              <a:t>“WHAT HAVE I DONE NOW?”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10000"/>
                  </a:srgbClr>
                </a:solidFill>
                <a:effectLst/>
                <a:uLnTx/>
                <a:uFillTx/>
                <a:latin typeface="Adonais" pitchFamily="2" charset="0"/>
              </a:rPr>
              <a:t>1</a:t>
            </a:r>
            <a:r>
              <a:rPr kumimoji="0" lang="en-US" sz="5000" i="0" u="none" strike="noStrike" kern="1200" cap="none" spc="0" normalizeH="0" baseline="30000" noProof="0" dirty="0">
                <a:ln>
                  <a:noFill/>
                </a:ln>
                <a:solidFill>
                  <a:srgbClr val="EEECE1">
                    <a:lumMod val="10000"/>
                  </a:srgbClr>
                </a:solidFill>
                <a:effectLst/>
                <a:uLnTx/>
                <a:uFillTx/>
                <a:latin typeface="Adonais" pitchFamily="2" charset="0"/>
              </a:rPr>
              <a:t>st</a:t>
            </a:r>
            <a:r>
              <a:rPr kumimoji="0" lang="en-US" sz="5000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10000"/>
                  </a:srgbClr>
                </a:solidFill>
                <a:effectLst/>
                <a:uLnTx/>
                <a:uFillTx/>
                <a:latin typeface="Adonais" pitchFamily="2" charset="0"/>
              </a:rPr>
              <a:t> Samuel 17:20-30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10000"/>
                  </a:srgbClr>
                </a:solidFill>
                <a:effectLst/>
                <a:uLnTx/>
                <a:uFillTx/>
                <a:latin typeface="Adonais" pitchFamily="2" charset="0"/>
              </a:rPr>
              <a:t>Ecclesiastes 4:4</a:t>
            </a:r>
          </a:p>
        </p:txBody>
      </p:sp>
    </p:spTree>
    <p:extLst>
      <p:ext uri="{BB962C8B-B14F-4D97-AF65-F5344CB8AC3E}">
        <p14:creationId xmlns:p14="http://schemas.microsoft.com/office/powerpoint/2010/main" val="2610904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The David and Goliath Story in Business">
            <a:extLst>
              <a:ext uri="{FF2B5EF4-FFF2-40B4-BE49-F238E27FC236}">
                <a16:creationId xmlns:a16="http://schemas.microsoft.com/office/drawing/2014/main" id="{EC2273C5-84EF-DC87-214E-426C039D9B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00" r="-1" b="-1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solidFill>
            <a:srgbClr val="FFFFFF"/>
          </a:solidFill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A6B75F1-9179-2D6D-844A-BC7A6C076407}"/>
              </a:ext>
            </a:extLst>
          </p:cNvPr>
          <p:cNvSpPr txBox="1"/>
          <p:nvPr/>
        </p:nvSpPr>
        <p:spPr>
          <a:xfrm>
            <a:off x="-1" y="0"/>
            <a:ext cx="10918209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3"/>
              <a:tabLst/>
              <a:defRPr/>
            </a:pPr>
            <a:r>
              <a:rPr kumimoji="0" lang="en-US" sz="7500" b="1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10000"/>
                  </a:srgbClr>
                </a:solidFill>
                <a:effectLst/>
                <a:uLnTx/>
                <a:uFillTx/>
                <a:latin typeface="300 Trojans Shadow" pitchFamily="2" charset="0"/>
              </a:rPr>
              <a:t>“Your Servant USED TO KEEP HIS FATHER’S SHEEP”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10000"/>
                  </a:srgbClr>
                </a:solidFill>
                <a:effectLst/>
                <a:uLnTx/>
                <a:uFillTx/>
                <a:latin typeface="Adonais" pitchFamily="2" charset="0"/>
              </a:rPr>
              <a:t>1</a:t>
            </a:r>
            <a:r>
              <a:rPr kumimoji="0" lang="en-US" sz="5000" b="1" i="0" u="none" strike="noStrike" kern="1200" cap="none" spc="0" normalizeH="0" baseline="30000" noProof="0" dirty="0">
                <a:ln>
                  <a:noFill/>
                </a:ln>
                <a:solidFill>
                  <a:srgbClr val="EEECE1">
                    <a:lumMod val="10000"/>
                  </a:srgbClr>
                </a:solidFill>
                <a:effectLst/>
                <a:uLnTx/>
                <a:uFillTx/>
                <a:latin typeface="Adonais" pitchFamily="2" charset="0"/>
              </a:rPr>
              <a:t>st</a:t>
            </a: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10000"/>
                  </a:srgbClr>
                </a:solidFill>
                <a:effectLst/>
                <a:uLnTx/>
                <a:uFillTx/>
                <a:latin typeface="Adonais" pitchFamily="2" charset="0"/>
              </a:rPr>
              <a:t> Samuel 17:33-37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10000"/>
                  </a:srgbClr>
                </a:solidFill>
                <a:effectLst/>
                <a:uLnTx/>
                <a:uFillTx/>
                <a:latin typeface="Adonais" pitchFamily="2" charset="0"/>
              </a:rPr>
              <a:t>Lamentations 3:27</a:t>
            </a:r>
          </a:p>
        </p:txBody>
      </p:sp>
    </p:spTree>
    <p:extLst>
      <p:ext uri="{BB962C8B-B14F-4D97-AF65-F5344CB8AC3E}">
        <p14:creationId xmlns:p14="http://schemas.microsoft.com/office/powerpoint/2010/main" val="324206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The David and Goliath Story in Business">
            <a:extLst>
              <a:ext uri="{FF2B5EF4-FFF2-40B4-BE49-F238E27FC236}">
                <a16:creationId xmlns:a16="http://schemas.microsoft.com/office/drawing/2014/main" id="{EC2273C5-84EF-DC87-214E-426C039D9B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00" r="-1" b="-1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solidFill>
            <a:srgbClr val="FFFFFF"/>
          </a:solidFill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A6B75F1-9179-2D6D-844A-BC7A6C076407}"/>
              </a:ext>
            </a:extLst>
          </p:cNvPr>
          <p:cNvSpPr txBox="1"/>
          <p:nvPr/>
        </p:nvSpPr>
        <p:spPr>
          <a:xfrm>
            <a:off x="-1" y="0"/>
            <a:ext cx="10918209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4"/>
              <a:tabLst/>
              <a:defRPr/>
            </a:pPr>
            <a:r>
              <a:rPr kumimoji="0" lang="en-US" sz="7500" b="1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10000"/>
                  </a:srgbClr>
                </a:solidFill>
                <a:effectLst/>
                <a:uLnTx/>
                <a:uFillTx/>
                <a:latin typeface="300 Trojans Shadow" pitchFamily="2" charset="0"/>
              </a:rPr>
              <a:t>“I CANNOT WALK WITH THESE”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10000"/>
                  </a:srgbClr>
                </a:solidFill>
                <a:effectLst/>
                <a:uLnTx/>
                <a:uFillTx/>
                <a:latin typeface="Adonais" pitchFamily="2" charset="0"/>
              </a:rPr>
              <a:t>1</a:t>
            </a:r>
            <a:r>
              <a:rPr kumimoji="0" lang="en-US" sz="5000" i="0" u="none" strike="noStrike" kern="1200" cap="none" spc="0" normalizeH="0" baseline="30000" noProof="0" dirty="0">
                <a:ln>
                  <a:noFill/>
                </a:ln>
                <a:solidFill>
                  <a:srgbClr val="EEECE1">
                    <a:lumMod val="10000"/>
                  </a:srgbClr>
                </a:solidFill>
                <a:effectLst/>
                <a:uLnTx/>
                <a:uFillTx/>
                <a:latin typeface="Adonais" pitchFamily="2" charset="0"/>
              </a:rPr>
              <a:t>st</a:t>
            </a:r>
            <a:r>
              <a:rPr kumimoji="0" lang="en-US" sz="5000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10000"/>
                  </a:srgbClr>
                </a:solidFill>
                <a:effectLst/>
                <a:uLnTx/>
                <a:uFillTx/>
                <a:latin typeface="Adonais" pitchFamily="2" charset="0"/>
              </a:rPr>
              <a:t> Samuel 17:38-39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10000"/>
                  </a:srgbClr>
                </a:solidFill>
                <a:effectLst/>
                <a:uLnTx/>
                <a:uFillTx/>
                <a:latin typeface="Adonais" pitchFamily="2" charset="0"/>
              </a:rPr>
              <a:t>Ephesians 6:10-17</a:t>
            </a:r>
          </a:p>
        </p:txBody>
      </p:sp>
    </p:spTree>
    <p:extLst>
      <p:ext uri="{BB962C8B-B14F-4D97-AF65-F5344CB8AC3E}">
        <p14:creationId xmlns:p14="http://schemas.microsoft.com/office/powerpoint/2010/main" val="2564930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The David and Goliath Story in Business">
            <a:extLst>
              <a:ext uri="{FF2B5EF4-FFF2-40B4-BE49-F238E27FC236}">
                <a16:creationId xmlns:a16="http://schemas.microsoft.com/office/drawing/2014/main" id="{EC2273C5-84EF-DC87-214E-426C039D9B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00" r="-1" b="-1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solidFill>
            <a:srgbClr val="FFFFFF"/>
          </a:solidFill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A6B75F1-9179-2D6D-844A-BC7A6C076407}"/>
              </a:ext>
            </a:extLst>
          </p:cNvPr>
          <p:cNvSpPr txBox="1"/>
          <p:nvPr/>
        </p:nvSpPr>
        <p:spPr>
          <a:xfrm>
            <a:off x="-1" y="0"/>
            <a:ext cx="11696131" cy="5863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5"/>
              <a:tabLst/>
              <a:defRPr/>
            </a:pPr>
            <a:r>
              <a:rPr kumimoji="0" lang="en-US" sz="7500" b="1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10000"/>
                  </a:srgbClr>
                </a:solidFill>
                <a:effectLst/>
                <a:uLnTx/>
                <a:uFillTx/>
                <a:latin typeface="300 Trojans Shadow" pitchFamily="2" charset="0"/>
              </a:rPr>
              <a:t>“I COME TO YOU IN THE NAME </a:t>
            </a:r>
            <a:r>
              <a:rPr kumimoji="0" lang="en-US" sz="7500" b="1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10000"/>
                  </a:srgbClr>
                </a:solidFill>
                <a:effectLst>
                  <a:glow>
                    <a:schemeClr val="bg2">
                      <a:lumMod val="90000"/>
                    </a:schemeClr>
                  </a:glow>
                </a:effectLst>
                <a:uLnTx/>
                <a:uFillTx/>
                <a:latin typeface="300 Trojans Shadow" pitchFamily="2" charset="0"/>
              </a:rPr>
              <a:t>OF</a:t>
            </a:r>
            <a:r>
              <a:rPr kumimoji="0" lang="en-US" sz="7500" b="1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10000"/>
                  </a:srgbClr>
                </a:solidFill>
                <a:effectLst/>
                <a:uLnTx/>
                <a:uFillTx/>
                <a:latin typeface="300 Trojans Shadow" pitchFamily="2" charset="0"/>
              </a:rPr>
              <a:t> JEHOVAH OF HOSTS,THE </a:t>
            </a:r>
            <a:r>
              <a:rPr kumimoji="0" lang="en-US" sz="7500" b="1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10000"/>
                  </a:srgbClr>
                </a:solidFill>
                <a:effectLst>
                  <a:glow rad="127000">
                    <a:schemeClr val="accent6">
                      <a:lumMod val="20000"/>
                      <a:lumOff val="80000"/>
                    </a:schemeClr>
                  </a:glow>
                </a:effectLst>
                <a:uLnTx/>
                <a:uFillTx/>
                <a:latin typeface="300 Trojans Shadow" pitchFamily="2" charset="0"/>
              </a:rPr>
              <a:t>GOD</a:t>
            </a:r>
            <a:r>
              <a:rPr kumimoji="0" lang="en-US" sz="7500" b="1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10000"/>
                  </a:srgbClr>
                </a:solidFill>
                <a:effectLst/>
                <a:uLnTx/>
                <a:uFillTx/>
                <a:latin typeface="300 Trojans Shadow" pitchFamily="2" charset="0"/>
              </a:rPr>
              <a:t> </a:t>
            </a:r>
            <a:r>
              <a:rPr kumimoji="0" lang="en-US" sz="7500" b="1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10000"/>
                  </a:srgbClr>
                </a:solidFill>
                <a:effectLst>
                  <a:glow>
                    <a:schemeClr val="bg2">
                      <a:lumMod val="90000"/>
                    </a:schemeClr>
                  </a:glow>
                </a:effectLst>
                <a:uLnTx/>
                <a:uFillTx/>
                <a:latin typeface="300 Trojans Shadow" pitchFamily="2" charset="0"/>
              </a:rPr>
              <a:t>OF</a:t>
            </a:r>
            <a:r>
              <a:rPr kumimoji="0" lang="en-US" sz="7500" b="1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10000"/>
                  </a:srgbClr>
                </a:solidFill>
                <a:effectLst/>
                <a:uLnTx/>
                <a:uFillTx/>
                <a:latin typeface="300 Trojans Shadow" pitchFamily="2" charset="0"/>
              </a:rPr>
              <a:t> THE ARMIES OF </a:t>
            </a:r>
            <a:r>
              <a:rPr kumimoji="0" lang="en-US" sz="7500" b="1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10000"/>
                  </a:srgbClr>
                </a:solidFill>
                <a:effectLst>
                  <a:glow rad="127000">
                    <a:schemeClr val="accent6">
                      <a:lumMod val="20000"/>
                      <a:lumOff val="80000"/>
                    </a:schemeClr>
                  </a:glow>
                </a:effectLst>
                <a:uLnTx/>
                <a:uFillTx/>
                <a:latin typeface="300 Trojans Shadow" pitchFamily="2" charset="0"/>
              </a:rPr>
              <a:t>ISRAEL”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10000"/>
                  </a:srgbClr>
                </a:solidFill>
                <a:uLnTx/>
                <a:uFillTx/>
                <a:latin typeface="Adonais" pitchFamily="2" charset="0"/>
              </a:rPr>
              <a:t>1</a:t>
            </a:r>
            <a:r>
              <a:rPr kumimoji="0" lang="en-US" sz="5000" i="0" u="none" strike="noStrike" kern="1200" cap="none" spc="0" normalizeH="0" baseline="30000" noProof="0" dirty="0">
                <a:ln>
                  <a:noFill/>
                </a:ln>
                <a:solidFill>
                  <a:srgbClr val="EEECE1">
                    <a:lumMod val="10000"/>
                  </a:srgbClr>
                </a:solidFill>
                <a:uLnTx/>
                <a:uFillTx/>
                <a:latin typeface="Adonais" pitchFamily="2" charset="0"/>
              </a:rPr>
              <a:t>st</a:t>
            </a:r>
            <a:r>
              <a:rPr kumimoji="0" lang="en-US" sz="5000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10000"/>
                  </a:srgbClr>
                </a:solidFill>
                <a:uLnTx/>
                <a:uFillTx/>
                <a:latin typeface="Adonais" pitchFamily="2" charset="0"/>
              </a:rPr>
              <a:t> Samuel 17:45-51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10000"/>
                  </a:srgbClr>
                </a:solidFill>
                <a:uLnTx/>
                <a:uFillTx/>
                <a:latin typeface="Adonais" pitchFamily="2" charset="0"/>
              </a:rPr>
              <a:t>2</a:t>
            </a:r>
            <a:r>
              <a:rPr kumimoji="0" lang="en-US" sz="5000" i="0" u="none" strike="noStrike" kern="1200" cap="none" spc="0" normalizeH="0" baseline="30000" noProof="0" dirty="0">
                <a:ln>
                  <a:noFill/>
                </a:ln>
                <a:solidFill>
                  <a:srgbClr val="EEECE1">
                    <a:lumMod val="10000"/>
                  </a:srgbClr>
                </a:solidFill>
                <a:uLnTx/>
                <a:uFillTx/>
                <a:latin typeface="Adonais" pitchFamily="2" charset="0"/>
              </a:rPr>
              <a:t>nd</a:t>
            </a:r>
            <a:r>
              <a:rPr kumimoji="0" lang="en-US" sz="5000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10000"/>
                  </a:srgbClr>
                </a:solidFill>
                <a:uLnTx/>
                <a:uFillTx/>
                <a:latin typeface="Adonais" pitchFamily="2" charset="0"/>
              </a:rPr>
              <a:t> Timothy 1:7;</a:t>
            </a:r>
            <a:br>
              <a:rPr kumimoji="0" lang="en-US" sz="5000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10000"/>
                  </a:srgbClr>
                </a:solidFill>
                <a:uLnTx/>
                <a:uFillTx/>
                <a:latin typeface="Adonais" pitchFamily="2" charset="0"/>
              </a:rPr>
            </a:br>
            <a:r>
              <a:rPr kumimoji="0" lang="en-US" sz="5000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10000"/>
                  </a:srgbClr>
                </a:solidFill>
                <a:uLnTx/>
                <a:uFillTx/>
                <a:latin typeface="Adonais" pitchFamily="2" charset="0"/>
              </a:rPr>
              <a:t>1</a:t>
            </a:r>
            <a:r>
              <a:rPr kumimoji="0" lang="en-US" sz="5000" i="0" u="none" strike="noStrike" kern="1200" cap="none" spc="0" normalizeH="0" baseline="30000" noProof="0" dirty="0">
                <a:ln>
                  <a:noFill/>
                </a:ln>
                <a:solidFill>
                  <a:srgbClr val="EEECE1">
                    <a:lumMod val="10000"/>
                  </a:srgbClr>
                </a:solidFill>
                <a:uLnTx/>
                <a:uFillTx/>
                <a:latin typeface="Adonais" pitchFamily="2" charset="0"/>
              </a:rPr>
              <a:t>st</a:t>
            </a:r>
            <a:r>
              <a:rPr kumimoji="0" lang="en-US" sz="5000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10000"/>
                  </a:srgbClr>
                </a:solidFill>
                <a:uLnTx/>
                <a:uFillTx/>
                <a:latin typeface="Adonais" pitchFamily="2" charset="0"/>
              </a:rPr>
              <a:t> </a:t>
            </a:r>
            <a:r>
              <a:rPr kumimoji="0" lang="en-US" sz="5000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10000"/>
                  </a:srgbClr>
                </a:solidFill>
                <a:effectLst>
                  <a:glow rad="127000">
                    <a:schemeClr val="accent6">
                      <a:lumMod val="20000"/>
                      <a:lumOff val="80000"/>
                    </a:schemeClr>
                  </a:glow>
                </a:effectLst>
                <a:uLnTx/>
                <a:uFillTx/>
                <a:latin typeface="Adonais" pitchFamily="2" charset="0"/>
              </a:rPr>
              <a:t>Corinthians 16:13</a:t>
            </a:r>
          </a:p>
        </p:txBody>
      </p:sp>
    </p:spTree>
    <p:extLst>
      <p:ext uri="{BB962C8B-B14F-4D97-AF65-F5344CB8AC3E}">
        <p14:creationId xmlns:p14="http://schemas.microsoft.com/office/powerpoint/2010/main" val="3341980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The David and Goliath Story in Business">
            <a:extLst>
              <a:ext uri="{FF2B5EF4-FFF2-40B4-BE49-F238E27FC236}">
                <a16:creationId xmlns:a16="http://schemas.microsoft.com/office/drawing/2014/main" id="{EC2273C5-84EF-DC87-214E-426C039D9B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00" r="-1" b="-1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solidFill>
            <a:srgbClr val="FFFFFF"/>
          </a:solidFill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A6B75F1-9179-2D6D-844A-BC7A6C076407}"/>
              </a:ext>
            </a:extLst>
          </p:cNvPr>
          <p:cNvSpPr txBox="1"/>
          <p:nvPr/>
        </p:nvSpPr>
        <p:spPr>
          <a:xfrm>
            <a:off x="0" y="0"/>
            <a:ext cx="1071349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6"/>
              <a:tabLst/>
              <a:defRPr/>
            </a:pPr>
            <a:r>
              <a:rPr kumimoji="0" lang="en-US" sz="7500" b="1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10000"/>
                  </a:srgbClr>
                </a:solidFill>
                <a:effectLst/>
                <a:uLnTx/>
                <a:uFillTx/>
                <a:latin typeface="300 Trojans Shadow" pitchFamily="2" charset="0"/>
              </a:rPr>
              <a:t>“THE SOUL OF JONATHAN WAS KNIT TO THE SOUL OF DAVID”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10000"/>
                  </a:srgbClr>
                </a:solidFill>
                <a:effectLst/>
                <a:uLnTx/>
                <a:uFillTx/>
                <a:latin typeface="Adonais" pitchFamily="2" charset="0"/>
              </a:rPr>
              <a:t>1</a:t>
            </a:r>
            <a:r>
              <a:rPr kumimoji="0" lang="en-US" sz="5000" i="0" u="none" strike="noStrike" kern="1200" cap="none" spc="0" normalizeH="0" baseline="30000" noProof="0" dirty="0">
                <a:ln>
                  <a:noFill/>
                </a:ln>
                <a:solidFill>
                  <a:srgbClr val="EEECE1">
                    <a:lumMod val="10000"/>
                  </a:srgbClr>
                </a:solidFill>
                <a:effectLst/>
                <a:uLnTx/>
                <a:uFillTx/>
                <a:latin typeface="Adonais" pitchFamily="2" charset="0"/>
              </a:rPr>
              <a:t>st</a:t>
            </a:r>
            <a:r>
              <a:rPr kumimoji="0" lang="en-US" sz="5000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10000"/>
                  </a:srgbClr>
                </a:solidFill>
                <a:effectLst/>
                <a:uLnTx/>
                <a:uFillTx/>
                <a:latin typeface="Adonais" pitchFamily="2" charset="0"/>
              </a:rPr>
              <a:t> Samuel 18:1-4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10000"/>
                  </a:srgbClr>
                </a:solidFill>
                <a:effectLst/>
                <a:uLnTx/>
                <a:uFillTx/>
                <a:latin typeface="Adonais" pitchFamily="2" charset="0"/>
              </a:rPr>
              <a:t>Colossians 2:1-2</a:t>
            </a:r>
          </a:p>
        </p:txBody>
      </p:sp>
    </p:spTree>
    <p:extLst>
      <p:ext uri="{BB962C8B-B14F-4D97-AF65-F5344CB8AC3E}">
        <p14:creationId xmlns:p14="http://schemas.microsoft.com/office/powerpoint/2010/main" val="1452304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The David and Goliath Story in Business">
            <a:extLst>
              <a:ext uri="{FF2B5EF4-FFF2-40B4-BE49-F238E27FC236}">
                <a16:creationId xmlns:a16="http://schemas.microsoft.com/office/drawing/2014/main" id="{EC2273C5-84EF-DC87-214E-426C039D9B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00" r="-1" b="-1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solidFill>
            <a:srgbClr val="FFFFFF"/>
          </a:solidFill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A6B75F1-9179-2D6D-844A-BC7A6C076407}"/>
              </a:ext>
            </a:extLst>
          </p:cNvPr>
          <p:cNvSpPr txBox="1"/>
          <p:nvPr/>
        </p:nvSpPr>
        <p:spPr>
          <a:xfrm>
            <a:off x="0" y="0"/>
            <a:ext cx="1071349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7"/>
              <a:tabLst/>
              <a:defRPr/>
            </a:pPr>
            <a:r>
              <a:rPr kumimoji="0" lang="en-US" sz="7500" b="1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10000"/>
                  </a:srgbClr>
                </a:solidFill>
                <a:effectLst/>
                <a:uLnTx/>
                <a:uFillTx/>
                <a:latin typeface="300 Trojans Shadow" pitchFamily="2" charset="0"/>
              </a:rPr>
              <a:t>“SAUL EYED DAVID FROM THAT DAY FORWARD”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10000"/>
                  </a:srgbClr>
                </a:solidFill>
                <a:effectLst/>
                <a:uLnTx/>
                <a:uFillTx/>
                <a:latin typeface="Adonais" pitchFamily="2" charset="0"/>
              </a:rPr>
              <a:t>1</a:t>
            </a:r>
            <a:r>
              <a:rPr kumimoji="0" lang="en-US" sz="5000" i="0" u="none" strike="noStrike" kern="1200" cap="none" spc="0" normalizeH="0" baseline="30000" noProof="0" dirty="0">
                <a:ln>
                  <a:noFill/>
                </a:ln>
                <a:solidFill>
                  <a:srgbClr val="EEECE1">
                    <a:lumMod val="10000"/>
                  </a:srgbClr>
                </a:solidFill>
                <a:effectLst/>
                <a:uLnTx/>
                <a:uFillTx/>
                <a:latin typeface="Adonais" pitchFamily="2" charset="0"/>
              </a:rPr>
              <a:t>st</a:t>
            </a:r>
            <a:r>
              <a:rPr kumimoji="0" lang="en-US" sz="5000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10000"/>
                  </a:srgbClr>
                </a:solidFill>
                <a:effectLst/>
                <a:uLnTx/>
                <a:uFillTx/>
                <a:latin typeface="Adonais" pitchFamily="2" charset="0"/>
              </a:rPr>
              <a:t> Samuel 18:5-9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10000"/>
                  </a:srgbClr>
                </a:solidFill>
                <a:effectLst/>
                <a:uLnTx/>
                <a:uFillTx/>
                <a:latin typeface="Adonais" pitchFamily="2" charset="0"/>
              </a:rPr>
              <a:t>1</a:t>
            </a:r>
            <a:r>
              <a:rPr kumimoji="0" lang="en-US" sz="5000" i="0" u="none" strike="noStrike" kern="1200" cap="none" spc="0" normalizeH="0" baseline="30000" noProof="0" dirty="0">
                <a:ln>
                  <a:noFill/>
                </a:ln>
                <a:solidFill>
                  <a:srgbClr val="EEECE1">
                    <a:lumMod val="10000"/>
                  </a:srgbClr>
                </a:solidFill>
                <a:effectLst/>
                <a:uLnTx/>
                <a:uFillTx/>
                <a:latin typeface="Adonais" pitchFamily="2" charset="0"/>
              </a:rPr>
              <a:t>st</a:t>
            </a:r>
            <a:r>
              <a:rPr kumimoji="0" lang="en-US" sz="5000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10000"/>
                  </a:srgbClr>
                </a:solidFill>
                <a:effectLst/>
                <a:uLnTx/>
                <a:uFillTx/>
                <a:latin typeface="Adonais" pitchFamily="2" charset="0"/>
              </a:rPr>
              <a:t> Timothy 6:3-5;</a:t>
            </a:r>
            <a:br>
              <a:rPr kumimoji="0" lang="en-US" sz="5000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10000"/>
                  </a:srgbClr>
                </a:solidFill>
                <a:effectLst/>
                <a:uLnTx/>
                <a:uFillTx/>
                <a:latin typeface="Adonais" pitchFamily="2" charset="0"/>
              </a:rPr>
            </a:br>
            <a:r>
              <a:rPr kumimoji="0" lang="en-US" sz="5000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10000"/>
                  </a:srgbClr>
                </a:solidFill>
                <a:effectLst/>
                <a:uLnTx/>
                <a:uFillTx/>
                <a:latin typeface="Adonais" pitchFamily="2" charset="0"/>
              </a:rPr>
              <a:t>1</a:t>
            </a:r>
            <a:r>
              <a:rPr kumimoji="0" lang="en-US" sz="5000" i="0" u="none" strike="noStrike" kern="1200" cap="none" spc="0" normalizeH="0" baseline="30000" noProof="0" dirty="0">
                <a:ln>
                  <a:noFill/>
                </a:ln>
                <a:solidFill>
                  <a:srgbClr val="EEECE1">
                    <a:lumMod val="10000"/>
                  </a:srgbClr>
                </a:solidFill>
                <a:effectLst/>
                <a:uLnTx/>
                <a:uFillTx/>
                <a:latin typeface="Adonais" pitchFamily="2" charset="0"/>
              </a:rPr>
              <a:t>st</a:t>
            </a:r>
            <a:r>
              <a:rPr kumimoji="0" lang="en-US" sz="5000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10000"/>
                  </a:srgbClr>
                </a:solidFill>
                <a:effectLst/>
                <a:uLnTx/>
                <a:uFillTx/>
                <a:latin typeface="Adonais" pitchFamily="2" charset="0"/>
              </a:rPr>
              <a:t> Corinthians 13:4-5</a:t>
            </a:r>
          </a:p>
        </p:txBody>
      </p:sp>
    </p:spTree>
    <p:extLst>
      <p:ext uri="{BB962C8B-B14F-4D97-AF65-F5344CB8AC3E}">
        <p14:creationId xmlns:p14="http://schemas.microsoft.com/office/powerpoint/2010/main" val="1201997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129</Words>
  <Application>Microsoft Office PowerPoint</Application>
  <PresentationFormat>Widescreen</PresentationFormat>
  <Paragraphs>25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300 Trojans</vt:lpstr>
      <vt:lpstr>300 Trojans Shadow</vt:lpstr>
      <vt:lpstr>Adonais</vt:lpstr>
      <vt:lpstr>Arial</vt:lpstr>
      <vt:lpstr>Calibri</vt:lpstr>
      <vt:lpstr>5_Office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Dockens</dc:creator>
  <cp:lastModifiedBy>Rachel Dockens</cp:lastModifiedBy>
  <cp:revision>360</cp:revision>
  <dcterms:created xsi:type="dcterms:W3CDTF">2023-05-27T00:35:32Z</dcterms:created>
  <dcterms:modified xsi:type="dcterms:W3CDTF">2024-08-01T00:10:02Z</dcterms:modified>
</cp:coreProperties>
</file>