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2"/>
  </p:notesMasterIdLst>
  <p:sldIdLst>
    <p:sldId id="256" r:id="rId2"/>
    <p:sldId id="12959" r:id="rId3"/>
    <p:sldId id="12960" r:id="rId4"/>
    <p:sldId id="12961" r:id="rId5"/>
    <p:sldId id="12962" r:id="rId6"/>
    <p:sldId id="12963" r:id="rId7"/>
    <p:sldId id="12964" r:id="rId8"/>
    <p:sldId id="12965" r:id="rId9"/>
    <p:sldId id="12966" r:id="rId10"/>
    <p:sldId id="129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0B76A0"/>
    <a:srgbClr val="CC6600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D5C5-03E5-2236-584E-E1EFCC726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CCCB5-A9F9-D16E-A9E8-57737CF73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2470F-F59E-E554-0BC5-B6EC7B51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B16CC-9976-25D7-D797-8D5C5CAB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251C-6ED8-9DF1-D514-EF4559FB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8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D699-24E7-9354-6CB2-C851CFF7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95BA6-D9C9-9DAE-319D-5A7CFF843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493A0-C746-FB9F-7957-44378A78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81C2-3380-FBDC-B08D-BEB70D12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730E0-5A23-8D02-06BD-E8BCA4BF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7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CCD91-0380-5587-5733-F9FB35490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C2CBD-C06C-4FD9-633D-988F51DB0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C8800-F812-0C08-477F-9CEF36B9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EA82-06AE-C53F-428F-F61EE0F0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048D-5EDF-D7C4-6F1A-E328847F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E9B9-9D07-96D6-85AC-F32D953E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DEDB1-812F-16AA-8210-7EA751E46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9F175-494A-F371-BFD0-D6B02336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27C74-400B-6542-139A-68622A0C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1D9E6-72A7-BA18-1773-F3B020C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EC0F-6368-031D-5C84-D31E952A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ACD22-0B95-C8F5-47C8-6130D199C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39C29-8C65-FF04-4C6C-D7ADE9AC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AF25F-5221-634C-4EFB-8425C6BA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171D-6AF3-FFCA-7345-01588E08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F278-EF15-39F7-D395-0C56B7DD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F535-A6EB-947D-B9DC-90D8372DF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DB0F8-E404-FCBB-D2A7-565BFBCF3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7C410-24C5-9ECB-108D-9FAB7DB5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434D2-605B-BF3C-A24B-95CDF13C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C6F26-1373-2B0E-E7AB-768B905C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D900-FFAA-544D-ADC9-570B5CAE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6F238-D8EE-2FB5-08F3-7DB5BCE46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32215-320C-EA09-9CE8-53B2E7811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E7B66-E847-D7A4-2801-48D6BEBC5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9704-F855-DAE1-E232-91D975D29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EFE8A-2DBF-B6A7-78B3-765C15D5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E1EB-2141-10B0-C67A-69FE16DE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7AA30-2F09-6A25-5010-43EF8176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73FD-519A-728A-F521-6D26D014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14D29-B751-DC61-3BF3-C6264D58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D8DC6-4447-360B-726A-BA367A89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F0A4E-96A0-FE69-4A9E-422B15BD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A3358-1ADC-A9FE-EABE-614BEBB6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C0B18-173C-8F71-8B57-6312DCFE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733C7-A7CF-F38E-18B7-74703FD9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FCC0-1D64-F297-DDDF-2BB5B774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AD35E-F143-DBBB-88C6-768E576E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82C5-49BA-A41C-D54B-9D16DD8F2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9DCD0-4B69-E172-E364-734C3A87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F8D2-4E26-2CFE-297B-899334B5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9CFFB-1830-0FB5-AC08-274A6DAA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F51C-AF1B-A0DA-E5D2-FFB1B154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03259-E478-F568-6BB6-08CC9A9DB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FBE79-32D5-EAF7-1344-5613428C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34461-632F-97AA-2431-E89E1242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C8CC4-5E29-470E-15DF-538E0EE2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447AB-79D5-8E08-5CE7-4F7C38C1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C0F9D-C738-12EA-27F2-3DFF90D4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78BC-FFA3-5BC4-EC5F-7D48AE02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43DF-E43C-5E18-1C2F-6AE48C22D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8FA400-EEE8-40F5-9BC3-05869D41AE7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95FF-87FC-8E68-A626-4E1EE381F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A887A-D9D0-1FA1-532F-C7BA3CD57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FF25C-873B-4A42-98C8-F61FD796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1651590"/>
            <a:ext cx="12192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DIVINE PRINCIPLES </a:t>
            </a:r>
            <a:r>
              <a:rPr lang="en-US" sz="4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OF</a:t>
            </a:r>
          </a:p>
          <a:p>
            <a:pPr algn="ctr"/>
            <a:r>
              <a:rPr lang="en-US" sz="9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CIVIL GOVERNANCE</a:t>
            </a:r>
          </a:p>
        </p:txBody>
      </p:sp>
    </p:spTree>
    <p:extLst>
      <p:ext uri="{BB962C8B-B14F-4D97-AF65-F5344CB8AC3E}">
        <p14:creationId xmlns:p14="http://schemas.microsoft.com/office/powerpoint/2010/main" val="98953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rgbClr val="A02B9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Conclusion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Proverbs 27:24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Isaiah 9:7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Philippians 3:20-21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>
                <a:glow rad="127000">
                  <a:srgbClr val="FFFF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6000" b="1" i="0" u="none" strike="noStrike" kern="1200" cap="small" spc="0" normalizeH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chemeClr val="accent5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Government Should Be Led by the Righteous</a:t>
            </a:r>
          </a:p>
          <a:p>
            <a:pPr marL="2743200" lvl="3" indent="-1371600">
              <a:buFont typeface="+mj-lt"/>
              <a:buAutoNum type="alphaUcPeriod"/>
            </a:pPr>
            <a:r>
              <a:rPr kumimoji="0" lang="en-US" sz="4500" b="1" i="0" u="none" strike="noStrike" kern="1200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Proverbs 16:12; 2</a:t>
            </a:r>
            <a:r>
              <a:rPr kumimoji="0" lang="en-US" sz="4500" b="1" i="0" u="none" strike="noStrike" kern="1200" spc="0" normalizeH="0" baseline="3000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nd</a:t>
            </a:r>
            <a:r>
              <a:rPr kumimoji="0" lang="en-US" sz="4500" b="1" i="0" u="none" strike="noStrike" kern="1200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Samuel 23:3</a:t>
            </a:r>
          </a:p>
          <a:p>
            <a:pPr marL="2743200" lvl="3" indent="-1371600">
              <a:buFont typeface="+mj-lt"/>
              <a:buAutoNum type="alphaUcPeriod"/>
            </a:pP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Proverbs 14:34</a:t>
            </a:r>
          </a:p>
        </p:txBody>
      </p:sp>
    </p:spTree>
    <p:extLst>
      <p:ext uri="{BB962C8B-B14F-4D97-AF65-F5344CB8AC3E}">
        <p14:creationId xmlns:p14="http://schemas.microsoft.com/office/powerpoint/2010/main" val="8622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rgbClr val="A02B9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Government Should Be Limited and Local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1</a:t>
            </a:r>
            <a:r>
              <a:rPr kumimoji="0" lang="en-US" sz="4500" b="1" i="0" u="none" strike="noStrike" kern="1200" cap="none" spc="0" normalizeH="0" baseline="3000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Timothy 2:1-2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1</a:t>
            </a:r>
            <a:r>
              <a:rPr lang="en-US" sz="4500" b="1" baseline="30000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st</a:t>
            </a: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 Peter 2:13-14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Ecclesiastes 5:8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Exodus 18:13-26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1</a:t>
            </a:r>
            <a:r>
              <a:rPr kumimoji="0" lang="en-US" sz="4500" b="1" i="0" u="none" strike="noStrike" kern="1200" cap="none" spc="0" normalizeH="0" baseline="3000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Samuel 8:10-17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Genesis 11:1-9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>
                <a:glow rad="127000">
                  <a:srgbClr val="FFFF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rgbClr val="A02B9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Government Should Respect Civil Rights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Acts 22:24-26; 16:35-39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Luke 3:14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Hebrews 11:23, 31;</a:t>
            </a:r>
            <a:b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</a:b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Matthew 2:13-16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Daniel 6:7, 10; Acts 4:18-28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Luke 13:31-32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Luke 22:36; Genesis 14:14-16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>
                <a:glow rad="127000">
                  <a:srgbClr val="FFFF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rgbClr val="A02B9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Government Should Punish Evil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Romans 12:17-13:5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Ecclesiastes 8:11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>
                <a:glow rad="127000">
                  <a:srgbClr val="FFFF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rgbClr val="A02B9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Government May Tax within Limits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Romans 13:6-7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Matthew 22:15-22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Luke 3:12-13</a:t>
            </a:r>
          </a:p>
        </p:txBody>
      </p:sp>
    </p:spTree>
    <p:extLst>
      <p:ext uri="{BB962C8B-B14F-4D97-AF65-F5344CB8AC3E}">
        <p14:creationId xmlns:p14="http://schemas.microsoft.com/office/powerpoint/2010/main" val="3314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rgbClr val="A02B9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Government Should Be Fiscally Prudent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Genesis 41:35-36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Genesis 47:15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Proverbs 22:7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Proverbs 22:26-27</a:t>
            </a:r>
          </a:p>
        </p:txBody>
      </p:sp>
    </p:spTree>
    <p:extLst>
      <p:ext uri="{BB962C8B-B14F-4D97-AF65-F5344CB8AC3E}">
        <p14:creationId xmlns:p14="http://schemas.microsoft.com/office/powerpoint/2010/main" val="23804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7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rgbClr val="A02B9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Government Does Not Need to Be Provider to All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2</a:t>
            </a:r>
            <a:r>
              <a:rPr kumimoji="0" lang="en-US" sz="4500" b="1" i="0" u="none" strike="noStrike" kern="1200" cap="none" spc="0" normalizeH="0" baseline="3000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nd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Thessalonians 3:10;</a:t>
            </a:r>
            <a:b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</a:b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Proverbs 16:26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1</a:t>
            </a:r>
            <a:r>
              <a:rPr lang="en-US" sz="4500" b="1" baseline="30000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st</a:t>
            </a: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 Timothy 5:8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Acts 2:44-45; 4:32-37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500" b="1" dirty="0"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Genesis 47:19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50000"/>
                </a:srgbClr>
              </a:solidFill>
              <a:effectLst>
                <a:glow rad="127000">
                  <a:srgbClr val="FFFF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sterama" panose="020B0504020200020000" pitchFamily="34" charset="0"/>
              <a:ea typeface="+mn-ea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sunset over a desert&#10;&#10;Description automatically generated">
            <a:extLst>
              <a:ext uri="{FF2B5EF4-FFF2-40B4-BE49-F238E27FC236}">
                <a16:creationId xmlns:a16="http://schemas.microsoft.com/office/drawing/2014/main" id="{8EF9ABDE-0CD7-CC54-C23C-64ED9319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F8B9-D5CA-0E1A-5ABC-D5C79C9819BF}"/>
              </a:ext>
            </a:extLst>
          </p:cNvPr>
          <p:cNvSpPr txBox="1"/>
          <p:nvPr/>
        </p:nvSpPr>
        <p:spPr>
          <a:xfrm>
            <a:off x="-1524" y="0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glow rad="127000">
                    <a:srgbClr val="A02B9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Government Should Refrain from Intervention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Proverbs 26:17</a:t>
            </a:r>
          </a:p>
          <a:p>
            <a:pPr marL="2743200" marR="0" lvl="3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1</a:t>
            </a:r>
            <a:r>
              <a:rPr kumimoji="0" lang="en-US" sz="4500" b="1" i="0" u="none" strike="noStrike" kern="1200" cap="none" spc="0" normalizeH="0" baseline="3000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st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50000"/>
                  </a:srgbClr>
                </a:solidFill>
                <a:effectLst>
                  <a:glow rad="127000">
                    <a:srgbClr val="FF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 Timothy 2:1-2</a:t>
            </a:r>
          </a:p>
        </p:txBody>
      </p:sp>
    </p:spTree>
    <p:extLst>
      <p:ext uri="{BB962C8B-B14F-4D97-AF65-F5344CB8AC3E}">
        <p14:creationId xmlns:p14="http://schemas.microsoft.com/office/powerpoint/2010/main" val="8732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43</Paragraphs>
  <Slides>10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Posterama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466</cp:revision>
  <dcterms:created xsi:type="dcterms:W3CDTF">2023-05-27T00:35:32Z</dcterms:created>
  <dcterms:modified xsi:type="dcterms:W3CDTF">2024-09-23T13:54:44Z</dcterms:modified>
</cp:coreProperties>
</file>