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13140" r:id="rId2"/>
    <p:sldId id="13145" r:id="rId3"/>
    <p:sldId id="13146" r:id="rId4"/>
    <p:sldId id="13147" r:id="rId5"/>
    <p:sldId id="13149" r:id="rId6"/>
    <p:sldId id="1314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FFF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3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12/9/2024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9DCA7-8240-8B4C-3E90-5E36A908D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26826B-DB63-78DA-6813-8A4E7E7ADC95}"/>
              </a:ext>
            </a:extLst>
          </p:cNvPr>
          <p:cNvSpPr txBox="1"/>
          <p:nvPr/>
        </p:nvSpPr>
        <p:spPr>
          <a:xfrm>
            <a:off x="3646170" y="742950"/>
            <a:ext cx="85458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0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DB3FA8-E8B6-E7D9-A6FE-5F709EFE4797}"/>
              </a:ext>
            </a:extLst>
          </p:cNvPr>
          <p:cNvSpPr txBox="1"/>
          <p:nvPr/>
        </p:nvSpPr>
        <p:spPr>
          <a:xfrm>
            <a:off x="2918460" y="-406223"/>
            <a:ext cx="63550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500" dirty="0">
                <a:solidFill>
                  <a:srgbClr val="FF0000"/>
                </a:solidFill>
                <a:effectLst>
                  <a:glow rad="38100">
                    <a:schemeClr val="tx1"/>
                  </a:glow>
                </a:effectLst>
                <a:latin typeface="Impact" panose="020B0806030902050204" pitchFamily="34" charset="0"/>
              </a:rPr>
              <a:t>GREAT</a:t>
            </a:r>
          </a:p>
        </p:txBody>
      </p:sp>
    </p:spTree>
    <p:extLst>
      <p:ext uri="{BB962C8B-B14F-4D97-AF65-F5344CB8AC3E}">
        <p14:creationId xmlns:p14="http://schemas.microsoft.com/office/powerpoint/2010/main" val="232348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DEA57CC-3952-6116-4C1A-BA5B59872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B49366-A44E-393E-3370-DC9B444278FE}"/>
              </a:ext>
            </a:extLst>
          </p:cNvPr>
          <p:cNvSpPr txBox="1"/>
          <p:nvPr/>
        </p:nvSpPr>
        <p:spPr>
          <a:xfrm>
            <a:off x="7796463" y="406066"/>
            <a:ext cx="4395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B2B3C-6A79-B7C1-026B-49DE341F45A2}"/>
              </a:ext>
            </a:extLst>
          </p:cNvPr>
          <p:cNvSpPr txBox="1"/>
          <p:nvPr/>
        </p:nvSpPr>
        <p:spPr>
          <a:xfrm>
            <a:off x="7507705" y="-232969"/>
            <a:ext cx="3007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381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DCD341-E188-A32E-0F10-33BC3CB25FA9}"/>
              </a:ext>
            </a:extLst>
          </p:cNvPr>
          <p:cNvSpPr txBox="1"/>
          <p:nvPr/>
        </p:nvSpPr>
        <p:spPr>
          <a:xfrm>
            <a:off x="1" y="2358189"/>
            <a:ext cx="121920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r>
              <a:rPr lang="en-US" sz="6500" cap="small" dirty="0">
                <a:solidFill>
                  <a:schemeClr val="bg1"/>
                </a:solidFill>
                <a:latin typeface="Impact" panose="020B0806030902050204" pitchFamily="34" charset="0"/>
              </a:rPr>
              <a:t>Great Faith Knows Unworthiness</a:t>
            </a:r>
          </a:p>
          <a:p>
            <a:pPr marL="2290763" indent="-1144588">
              <a:buFont typeface="+mj-lt"/>
              <a:buAutoNum type="alphaUcPeriod"/>
            </a:pP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Luke 7:2-10</a:t>
            </a:r>
          </a:p>
          <a:p>
            <a:pPr marL="2290763" indent="-1144588">
              <a:buFont typeface="+mj-lt"/>
              <a:buAutoNum type="alphaUcPeriod"/>
            </a:pP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Psalm 8:3-5</a:t>
            </a:r>
          </a:p>
          <a:p>
            <a:pPr marL="2290763" indent="-1144588">
              <a:buFont typeface="+mj-lt"/>
              <a:buAutoNum type="alphaUcPeriod"/>
            </a:pP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Acts 10:28</a:t>
            </a:r>
          </a:p>
          <a:p>
            <a:pPr marL="2290763" indent="-1144588">
              <a:buFont typeface="+mj-lt"/>
              <a:buAutoNum type="alphaUcPeriod"/>
            </a:pPr>
            <a:r>
              <a:rPr lang="en-US" sz="5000" dirty="0">
                <a:solidFill>
                  <a:schemeClr val="bg1"/>
                </a:solidFill>
                <a:latin typeface="Impact" panose="020B0806030902050204" pitchFamily="34" charset="0"/>
              </a:rPr>
              <a:t>Matthew 5:41</a:t>
            </a:r>
          </a:p>
        </p:txBody>
      </p:sp>
    </p:spTree>
    <p:extLst>
      <p:ext uri="{BB962C8B-B14F-4D97-AF65-F5344CB8AC3E}">
        <p14:creationId xmlns:p14="http://schemas.microsoft.com/office/powerpoint/2010/main" val="357545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DB6256-D5C5-F249-C65E-82616C60D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A97332-11BF-10C2-447C-5A6BF76B36D5}"/>
              </a:ext>
            </a:extLst>
          </p:cNvPr>
          <p:cNvSpPr txBox="1"/>
          <p:nvPr/>
        </p:nvSpPr>
        <p:spPr>
          <a:xfrm>
            <a:off x="7796463" y="406066"/>
            <a:ext cx="4395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98C2A-1399-5046-C7F4-D39EA7904BEA}"/>
              </a:ext>
            </a:extLst>
          </p:cNvPr>
          <p:cNvSpPr txBox="1"/>
          <p:nvPr/>
        </p:nvSpPr>
        <p:spPr>
          <a:xfrm>
            <a:off x="7507705" y="-232969"/>
            <a:ext cx="3007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381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340810-771B-B6D6-2398-B4507928FA5B}"/>
              </a:ext>
            </a:extLst>
          </p:cNvPr>
          <p:cNvSpPr txBox="1"/>
          <p:nvPr/>
        </p:nvSpPr>
        <p:spPr>
          <a:xfrm>
            <a:off x="1" y="2358189"/>
            <a:ext cx="1219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 Faith Perceives Jesus’ Power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Luke 7:2-10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John 4:46-54; Luke 17:12-14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Colossians 1:15-17</a:t>
            </a:r>
          </a:p>
        </p:txBody>
      </p:sp>
    </p:spTree>
    <p:extLst>
      <p:ext uri="{BB962C8B-B14F-4D97-AF65-F5344CB8AC3E}">
        <p14:creationId xmlns:p14="http://schemas.microsoft.com/office/powerpoint/2010/main" val="272428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3AF2C2-C911-22CD-0156-78304CDD6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4E960B-13BE-F11B-FCBF-959725A9BC7B}"/>
              </a:ext>
            </a:extLst>
          </p:cNvPr>
          <p:cNvSpPr txBox="1"/>
          <p:nvPr/>
        </p:nvSpPr>
        <p:spPr>
          <a:xfrm>
            <a:off x="7796463" y="406066"/>
            <a:ext cx="4395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09332A-23C4-5DB9-BB6E-3ABDB8817B2E}"/>
              </a:ext>
            </a:extLst>
          </p:cNvPr>
          <p:cNvSpPr txBox="1"/>
          <p:nvPr/>
        </p:nvSpPr>
        <p:spPr>
          <a:xfrm>
            <a:off x="7507705" y="-232969"/>
            <a:ext cx="3007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381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F5E624-6F61-1CE2-608C-80AAD5589D82}"/>
              </a:ext>
            </a:extLst>
          </p:cNvPr>
          <p:cNvSpPr txBox="1"/>
          <p:nvPr/>
        </p:nvSpPr>
        <p:spPr>
          <a:xfrm>
            <a:off x="1" y="2358189"/>
            <a:ext cx="12192000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 Faith Respects Authority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Luke 7:2-10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Luke 4:32, 36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28:18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Colossians 3:17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88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109D24-F12C-CEA5-EAD9-AD44A4B55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5F4CB8-A659-56F4-8300-9B909C3577E4}"/>
              </a:ext>
            </a:extLst>
          </p:cNvPr>
          <p:cNvSpPr txBox="1"/>
          <p:nvPr/>
        </p:nvSpPr>
        <p:spPr>
          <a:xfrm>
            <a:off x="7796463" y="406066"/>
            <a:ext cx="4395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5704B-D2A1-A809-72CA-CD319ECD7E2C}"/>
              </a:ext>
            </a:extLst>
          </p:cNvPr>
          <p:cNvSpPr txBox="1"/>
          <p:nvPr/>
        </p:nvSpPr>
        <p:spPr>
          <a:xfrm>
            <a:off x="7507705" y="-232969"/>
            <a:ext cx="3007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381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E4E2E-3F25-D794-C3FE-E62CFC343E97}"/>
              </a:ext>
            </a:extLst>
          </p:cNvPr>
          <p:cNvSpPr txBox="1"/>
          <p:nvPr/>
        </p:nvSpPr>
        <p:spPr>
          <a:xfrm>
            <a:off x="1" y="2358189"/>
            <a:ext cx="121920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 Faith Is Not Offended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15:21-28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13:53-57; 15:1-12; John 6:60-67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Matthew 11:6; 1</a:t>
            </a:r>
            <a:r>
              <a:rPr lang="en-US" sz="5000" baseline="30000" dirty="0">
                <a:solidFill>
                  <a:prstClr val="white"/>
                </a:solidFill>
                <a:latin typeface="Impact" panose="020B0806030902050204" pitchFamily="34" charset="0"/>
              </a:rPr>
              <a:t>st</a:t>
            </a: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 Peter 2:6-8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8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26D139-C404-0B65-D735-2D1686EAB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690EA8-6109-C6B6-E14B-E2AE8C28F8B2}"/>
              </a:ext>
            </a:extLst>
          </p:cNvPr>
          <p:cNvSpPr txBox="1"/>
          <p:nvPr/>
        </p:nvSpPr>
        <p:spPr>
          <a:xfrm>
            <a:off x="7796463" y="406066"/>
            <a:ext cx="43955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FAITH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D89777-F634-5BEE-9580-840014946783}"/>
              </a:ext>
            </a:extLst>
          </p:cNvPr>
          <p:cNvSpPr txBox="1"/>
          <p:nvPr/>
        </p:nvSpPr>
        <p:spPr>
          <a:xfrm>
            <a:off x="7507705" y="-232969"/>
            <a:ext cx="3007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38100">
                    <a:prstClr val="black"/>
                  </a:glo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A221FB-EB93-584D-D1DE-8F7B7BFF3DC0}"/>
              </a:ext>
            </a:extLst>
          </p:cNvPr>
          <p:cNvSpPr txBox="1"/>
          <p:nvPr/>
        </p:nvSpPr>
        <p:spPr>
          <a:xfrm>
            <a:off x="1" y="2358189"/>
            <a:ext cx="121920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500" b="0" i="0" u="none" strike="noStrike" kern="1200" cap="sm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Great Faith Is Persistent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Matthew 15:21-28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Matthew 8:19-22</a:t>
            </a:r>
          </a:p>
          <a:p>
            <a:pPr marL="2290763" marR="0" lvl="0" indent="-11445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white"/>
                </a:solidFill>
                <a:latin typeface="Impact" panose="020B0806030902050204" pitchFamily="34" charset="0"/>
              </a:rPr>
              <a:t>Luke 14:27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Impact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694</cp:revision>
  <dcterms:created xsi:type="dcterms:W3CDTF">2023-05-27T00:35:32Z</dcterms:created>
  <dcterms:modified xsi:type="dcterms:W3CDTF">2024-12-09T15:05:24Z</dcterms:modified>
</cp:coreProperties>
</file>