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1"/>
  </p:notesMasterIdLst>
  <p:sldIdLst>
    <p:sldId id="12783" r:id="rId2"/>
    <p:sldId id="12827" r:id="rId3"/>
    <p:sldId id="12828" r:id="rId4"/>
    <p:sldId id="12829" r:id="rId5"/>
    <p:sldId id="12830" r:id="rId6"/>
    <p:sldId id="12831" r:id="rId7"/>
    <p:sldId id="12832" r:id="rId8"/>
    <p:sldId id="12833" r:id="rId9"/>
    <p:sldId id="1283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cky landscape with trees and bushes&#10;&#10;Description automatically generated">
            <a:extLst>
              <a:ext uri="{FF2B5EF4-FFF2-40B4-BE49-F238E27FC236}">
                <a16:creationId xmlns:a16="http://schemas.microsoft.com/office/drawing/2014/main" id="{68E0A889-13AC-043A-6F5D-71CD1CF09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2FFE0-1A28-3025-07DC-88B54ED7E298}"/>
              </a:ext>
            </a:extLst>
          </p:cNvPr>
          <p:cNvSpPr txBox="1"/>
          <p:nvPr/>
        </p:nvSpPr>
        <p:spPr>
          <a:xfrm>
            <a:off x="0" y="2613392"/>
            <a:ext cx="12192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solidFill>
                  <a:schemeClr val="bg1"/>
                </a:solidFill>
                <a:effectLst>
                  <a:glow rad="63500">
                    <a:schemeClr val="accent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“HAVING FAVOR”</a:t>
            </a:r>
          </a:p>
        </p:txBody>
      </p:sp>
    </p:spTree>
    <p:extLst>
      <p:ext uri="{BB962C8B-B14F-4D97-AF65-F5344CB8AC3E}">
        <p14:creationId xmlns:p14="http://schemas.microsoft.com/office/powerpoint/2010/main" val="17698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cky landscape with trees and bushes&#10;&#10;Description automatically generated">
            <a:extLst>
              <a:ext uri="{FF2B5EF4-FFF2-40B4-BE49-F238E27FC236}">
                <a16:creationId xmlns:a16="http://schemas.microsoft.com/office/drawing/2014/main" id="{68E0A889-13AC-043A-6F5D-71CD1CF09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2FFE0-1A28-3025-07DC-88B54ED7E298}"/>
              </a:ext>
            </a:extLst>
          </p:cNvPr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“HAVING FAVOR”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484F5-7B05-093F-DC4E-65DCD9D1915D}"/>
              </a:ext>
            </a:extLst>
          </p:cNvPr>
          <p:cNvSpPr txBox="1"/>
          <p:nvPr/>
        </p:nvSpPr>
        <p:spPr>
          <a:xfrm>
            <a:off x="0" y="1631216"/>
            <a:ext cx="12192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cap="small" dirty="0">
                <a:solidFill>
                  <a:schemeClr val="accent2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marL="2743200" indent="-1371600">
              <a:buFont typeface="+mj-lt"/>
              <a:buAutoNum type="alphaUcPeriod"/>
            </a:pPr>
            <a:r>
              <a:rPr lang="en-US" sz="5500" b="1" dirty="0">
                <a:solidFill>
                  <a:schemeClr val="bg1"/>
                </a:solidFill>
                <a:effectLst>
                  <a:glow rad="63500">
                    <a:schemeClr val="accent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2:40-47</a:t>
            </a:r>
          </a:p>
          <a:p>
            <a:pPr marL="2743200" indent="-1371600">
              <a:buFont typeface="+mj-lt"/>
              <a:buAutoNum type="alphaUcPeriod"/>
            </a:pPr>
            <a:r>
              <a:rPr lang="en-US" sz="5500" b="1" dirty="0">
                <a:solidFill>
                  <a:schemeClr val="bg1"/>
                </a:solidFill>
                <a:effectLst>
                  <a:glow rad="63500">
                    <a:schemeClr val="accent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5:13-16</a:t>
            </a:r>
          </a:p>
          <a:p>
            <a:pPr marL="2743200" indent="-1371600">
              <a:buFont typeface="+mj-lt"/>
              <a:buAutoNum type="alphaUcPeriod"/>
            </a:pPr>
            <a:r>
              <a:rPr lang="en-US" sz="5500" b="1" dirty="0">
                <a:solidFill>
                  <a:schemeClr val="bg1"/>
                </a:solidFill>
                <a:effectLst>
                  <a:glow rad="63500">
                    <a:schemeClr val="accent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22:1</a:t>
            </a:r>
          </a:p>
        </p:txBody>
      </p:sp>
    </p:spTree>
    <p:extLst>
      <p:ext uri="{BB962C8B-B14F-4D97-AF65-F5344CB8AC3E}">
        <p14:creationId xmlns:p14="http://schemas.microsoft.com/office/powerpoint/2010/main" val="6302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cky landscape with trees and bushes&#10;&#10;Description automatically generated">
            <a:extLst>
              <a:ext uri="{FF2B5EF4-FFF2-40B4-BE49-F238E27FC236}">
                <a16:creationId xmlns:a16="http://schemas.microsoft.com/office/drawing/2014/main" id="{68E0A889-13AC-043A-6F5D-71CD1CF09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2FFE0-1A28-3025-07DC-88B54ED7E298}"/>
              </a:ext>
            </a:extLst>
          </p:cNvPr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“HAVING FAVOR”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484F5-7B05-093F-DC4E-65DCD9D1915D}"/>
              </a:ext>
            </a:extLst>
          </p:cNvPr>
          <p:cNvSpPr txBox="1"/>
          <p:nvPr/>
        </p:nvSpPr>
        <p:spPr>
          <a:xfrm>
            <a:off x="0" y="1631216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7000" b="1" i="0" u="none" strike="noStrike" kern="1200" cap="small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“Souls Were Added”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Acts 2:40-41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55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Thessalonians 1:8</a:t>
            </a:r>
          </a:p>
        </p:txBody>
      </p:sp>
    </p:spTree>
    <p:extLst>
      <p:ext uri="{BB962C8B-B14F-4D97-AF65-F5344CB8AC3E}">
        <p14:creationId xmlns:p14="http://schemas.microsoft.com/office/powerpoint/2010/main" val="37477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cky landscape with trees and bushes&#10;&#10;Description automatically generated">
            <a:extLst>
              <a:ext uri="{FF2B5EF4-FFF2-40B4-BE49-F238E27FC236}">
                <a16:creationId xmlns:a16="http://schemas.microsoft.com/office/drawing/2014/main" id="{68E0A889-13AC-043A-6F5D-71CD1CF09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2FFE0-1A28-3025-07DC-88B54ED7E298}"/>
              </a:ext>
            </a:extLst>
          </p:cNvPr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“HAVING FAVOR”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484F5-7B05-093F-DC4E-65DCD9D1915D}"/>
              </a:ext>
            </a:extLst>
          </p:cNvPr>
          <p:cNvSpPr txBox="1"/>
          <p:nvPr/>
        </p:nvSpPr>
        <p:spPr>
          <a:xfrm>
            <a:off x="0" y="1631216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7000" b="1" i="0" u="none" strike="noStrike" kern="1200" cap="small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“They Continued Steadfastly”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Acts 2:42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500" b="1" dirty="0"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Hebrews 10:23-25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C050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3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cky landscape with trees and bushes&#10;&#10;Description automatically generated">
            <a:extLst>
              <a:ext uri="{FF2B5EF4-FFF2-40B4-BE49-F238E27FC236}">
                <a16:creationId xmlns:a16="http://schemas.microsoft.com/office/drawing/2014/main" id="{68E0A889-13AC-043A-6F5D-71CD1CF09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2FFE0-1A28-3025-07DC-88B54ED7E298}"/>
              </a:ext>
            </a:extLst>
          </p:cNvPr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“HAVING FAVOR”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484F5-7B05-093F-DC4E-65DCD9D1915D}"/>
              </a:ext>
            </a:extLst>
          </p:cNvPr>
          <p:cNvSpPr txBox="1"/>
          <p:nvPr/>
        </p:nvSpPr>
        <p:spPr>
          <a:xfrm>
            <a:off x="0" y="1631216"/>
            <a:ext cx="12192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7000" b="1" i="0" u="none" strike="noStrike" kern="1200" cap="small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“Fear Came Upon Every Soul”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Acts 2:43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500" b="1" dirty="0"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Luke 5:24-26; 7:11-17; 8:22-25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Hebrews 12:28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500" b="1" dirty="0"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en-US" sz="5500" b="1" baseline="30000" dirty="0"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nd</a:t>
            </a:r>
            <a:r>
              <a:rPr lang="en-US" sz="5500" b="1" dirty="0"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Corinthians 5:11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C050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8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cky landscape with trees and bushes&#10;&#10;Description automatically generated">
            <a:extLst>
              <a:ext uri="{FF2B5EF4-FFF2-40B4-BE49-F238E27FC236}">
                <a16:creationId xmlns:a16="http://schemas.microsoft.com/office/drawing/2014/main" id="{68E0A889-13AC-043A-6F5D-71CD1CF09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2FFE0-1A28-3025-07DC-88B54ED7E298}"/>
              </a:ext>
            </a:extLst>
          </p:cNvPr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“HAVING FAVOR”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484F5-7B05-093F-DC4E-65DCD9D1915D}"/>
              </a:ext>
            </a:extLst>
          </p:cNvPr>
          <p:cNvSpPr txBox="1"/>
          <p:nvPr/>
        </p:nvSpPr>
        <p:spPr>
          <a:xfrm>
            <a:off x="0" y="1631216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7000" b="1" i="0" u="none" strike="noStrike" kern="1200" cap="small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“Had All Things in Common”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Acts 2:44-45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Romans 15:25-27</a:t>
            </a:r>
          </a:p>
        </p:txBody>
      </p:sp>
    </p:spTree>
    <p:extLst>
      <p:ext uri="{BB962C8B-B14F-4D97-AF65-F5344CB8AC3E}">
        <p14:creationId xmlns:p14="http://schemas.microsoft.com/office/powerpoint/2010/main" val="159086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cky landscape with trees and bushes&#10;&#10;Description automatically generated">
            <a:extLst>
              <a:ext uri="{FF2B5EF4-FFF2-40B4-BE49-F238E27FC236}">
                <a16:creationId xmlns:a16="http://schemas.microsoft.com/office/drawing/2014/main" id="{68E0A889-13AC-043A-6F5D-71CD1CF09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2FFE0-1A28-3025-07DC-88B54ED7E298}"/>
              </a:ext>
            </a:extLst>
          </p:cNvPr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“HAVING FAVOR”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484F5-7B05-093F-DC4E-65DCD9D1915D}"/>
              </a:ext>
            </a:extLst>
          </p:cNvPr>
          <p:cNvSpPr txBox="1"/>
          <p:nvPr/>
        </p:nvSpPr>
        <p:spPr>
          <a:xfrm>
            <a:off x="0" y="1631216"/>
            <a:ext cx="121920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5"/>
              <a:tabLst/>
              <a:defRPr/>
            </a:pPr>
            <a:r>
              <a:rPr kumimoji="0" lang="en-US" sz="7000" b="1" i="0" u="none" strike="noStrike" kern="1200" cap="small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“Continuing Daily in the Temple”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Acts 2:46</a:t>
            </a:r>
            <a:r>
              <a:rPr kumimoji="0" lang="en-US" sz="55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500" b="1" dirty="0"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Acts 5:42; 16:5; 19:9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Hebrews 3:13</a:t>
            </a:r>
          </a:p>
        </p:txBody>
      </p:sp>
    </p:spTree>
    <p:extLst>
      <p:ext uri="{BB962C8B-B14F-4D97-AF65-F5344CB8AC3E}">
        <p14:creationId xmlns:p14="http://schemas.microsoft.com/office/powerpoint/2010/main" val="16867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cky landscape with trees and bushes&#10;&#10;Description automatically generated">
            <a:extLst>
              <a:ext uri="{FF2B5EF4-FFF2-40B4-BE49-F238E27FC236}">
                <a16:creationId xmlns:a16="http://schemas.microsoft.com/office/drawing/2014/main" id="{68E0A889-13AC-043A-6F5D-71CD1CF09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2FFE0-1A28-3025-07DC-88B54ED7E298}"/>
              </a:ext>
            </a:extLst>
          </p:cNvPr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“HAVING FAVOR”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484F5-7B05-093F-DC4E-65DCD9D1915D}"/>
              </a:ext>
            </a:extLst>
          </p:cNvPr>
          <p:cNvSpPr txBox="1"/>
          <p:nvPr/>
        </p:nvSpPr>
        <p:spPr>
          <a:xfrm>
            <a:off x="0" y="1631216"/>
            <a:ext cx="121920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6"/>
              <a:tabLst/>
              <a:defRPr/>
            </a:pPr>
            <a:r>
              <a:rPr kumimoji="0" lang="en-US" sz="7000" b="1" i="0" u="none" strike="noStrike" kern="1200" cap="small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“Breaking Bread from House to House”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Acts 2:46</a:t>
            </a:r>
            <a:r>
              <a:rPr kumimoji="0" lang="en-US" sz="55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55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Corinthians 11:22, 34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500" b="1" dirty="0"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</a:t>
            </a:r>
            <a:r>
              <a:rPr lang="en-US" sz="5500" b="1" baseline="30000" dirty="0"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</a:t>
            </a:r>
            <a:r>
              <a:rPr lang="en-US" sz="5500" b="1" dirty="0"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Peter 4:9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C050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5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cky landscape with trees and bushes&#10;&#10;Description automatically generated">
            <a:extLst>
              <a:ext uri="{FF2B5EF4-FFF2-40B4-BE49-F238E27FC236}">
                <a16:creationId xmlns:a16="http://schemas.microsoft.com/office/drawing/2014/main" id="{68E0A889-13AC-043A-6F5D-71CD1CF09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2FFE0-1A28-3025-07DC-88B54ED7E298}"/>
              </a:ext>
            </a:extLst>
          </p:cNvPr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“HAVING FAVOR”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484F5-7B05-093F-DC4E-65DCD9D1915D}"/>
              </a:ext>
            </a:extLst>
          </p:cNvPr>
          <p:cNvSpPr txBox="1"/>
          <p:nvPr/>
        </p:nvSpPr>
        <p:spPr>
          <a:xfrm>
            <a:off x="0" y="1631216"/>
            <a:ext cx="12192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7"/>
              <a:tabLst/>
              <a:defRPr/>
            </a:pPr>
            <a:r>
              <a:rPr kumimoji="0" lang="en-US" sz="7000" b="1" i="0" u="none" strike="noStrike" kern="1200" cap="small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“Praising God”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Acts 2:47</a:t>
            </a:r>
            <a:endParaRPr kumimoji="0" lang="en-US" sz="55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C050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Hebrews 13:15</a:t>
            </a:r>
          </a:p>
          <a:p>
            <a:pPr marL="27432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55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Peter </a:t>
            </a:r>
            <a:r>
              <a:rPr lang="en-US" sz="5500" b="1" dirty="0"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:9</a:t>
            </a:r>
          </a:p>
        </p:txBody>
      </p:sp>
    </p:spTree>
    <p:extLst>
      <p:ext uri="{BB962C8B-B14F-4D97-AF65-F5344CB8AC3E}">
        <p14:creationId xmlns:p14="http://schemas.microsoft.com/office/powerpoint/2010/main" val="66458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Widescreen</PresentationFormat>
  <Paragraphs>39</Paragraphs>
  <Slides>9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212</cp:revision>
  <dcterms:created xsi:type="dcterms:W3CDTF">2023-05-27T00:35:32Z</dcterms:created>
  <dcterms:modified xsi:type="dcterms:W3CDTF">2024-04-30T01:21:32Z</dcterms:modified>
</cp:coreProperties>
</file>