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6"/>
  </p:notesMasterIdLst>
  <p:sldIdLst>
    <p:sldId id="12789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8DD54-7C59-1019-0992-27B1A9F33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FEFC39-DE56-4239-44E8-155AB2BCBC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448ED-F9C6-E022-8EBB-67ADE4B5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8D8BD-07F2-4142-9C56-7D0C114F7AAA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BD8B5-C2BC-2B9E-0A53-29329F04D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EBEB4-55F4-2D49-D01D-55A7E230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8DC7-C1FB-4396-881F-5F2ACD737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44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19570-1CC4-F72A-F977-C0B45A692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CAFC48-5F17-46CB-5559-56B78DF7C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A12DB-E77E-09BE-BEA7-4E97B467D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8D8BD-07F2-4142-9C56-7D0C114F7AAA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AA6F6-3DE9-1622-A358-F905BE67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0D7AA-B080-45F5-FCF0-A51B13E4B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8DC7-C1FB-4396-881F-5F2ACD737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19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113CE2-F399-D87D-7D88-2F9907B0A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1BA40B-225F-0A71-A0FB-47264F4C5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DB909-C7CA-5357-9D70-40CD879BE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8D8BD-07F2-4142-9C56-7D0C114F7AAA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EB0F8-4C3D-7539-3056-996606A7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7A94D-3A71-CA46-8EE9-A4AF0E992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8DC7-C1FB-4396-881F-5F2ACD737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3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F347A-A49D-7AEC-0802-DF581599F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F9858-E0B1-D177-765F-E998D5792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29155-69E6-27D1-6FDA-8418BF17D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8D8BD-07F2-4142-9C56-7D0C114F7AAA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31BC0-ED70-A58E-EA7E-E5B2BE543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CFE20-1F6F-080E-723A-CDBDFBEF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8DC7-C1FB-4396-881F-5F2ACD737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4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F88F-C893-2723-C2F2-679926301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C819A-56BB-90EB-7048-267AFA0BB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BB222-0EA3-5372-3D26-F4605D67A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8D8BD-07F2-4142-9C56-7D0C114F7AAA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01253-65B6-9FAF-0192-127BC409C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48828-427F-4593-E4DF-D0FF37AE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8DC7-C1FB-4396-881F-5F2ACD737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3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3D8AD-86B8-CE8C-6517-3852D6D28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694FF-1AD2-D686-D2CA-D25E7D36F8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7C002-159E-A1D1-4347-57569A3D4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A91BA-8BE5-452A-C232-B508431F8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8D8BD-07F2-4142-9C56-7D0C114F7AAA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03558-03C0-ECEA-7836-A09D8DC78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1D386-CE47-FD30-5C2C-17D7380BD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8DC7-C1FB-4396-881F-5F2ACD737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6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0C617-6E01-24DC-3FC2-E67D5E321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61C222-F2DA-EEFC-0AB5-64E83EAC4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E2F695-1DFE-7C10-E424-4488A51D2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0D9E0C-DB62-F28A-E7A0-BCD383449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187C70-4D01-1F03-CCEA-8B3FCAB72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85F3A1-EBD0-5EF2-82B1-393F0095D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8D8BD-07F2-4142-9C56-7D0C114F7AAA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593A12-531F-95DD-D184-099F70363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D5F2EC-80B3-DCB0-4ECB-3405E8FA9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8DC7-C1FB-4396-881F-5F2ACD737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1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EC2B6-FA48-CF16-DD8C-F1FE4F805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BC793B-FC56-F898-B699-10CD6FD6C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8D8BD-07F2-4142-9C56-7D0C114F7AAA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DC6A5D-8664-8CAF-1C07-B09AFDA29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1E90CF-F7F0-4633-3860-9BD356CE3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8DC7-C1FB-4396-881F-5F2ACD737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3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81A87-6719-91DA-6613-F83610EC0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8D8BD-07F2-4142-9C56-7D0C114F7AAA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B5E77D-3365-A35E-700B-C4548A3D2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F8A80A-034B-3A8C-2C5E-A3C45B6D0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8DC7-C1FB-4396-881F-5F2ACD737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9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BE61E-D16E-E6C1-88FC-6C8888351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CC750-2CA7-6548-9764-C23978B26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355290-AEA9-2FBA-D05F-9B0595820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957A7-7661-EDA4-D871-737FDFE0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8D8BD-07F2-4142-9C56-7D0C114F7AAA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3C9CD-0F07-E757-3589-4F0D8DD4D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AC1E1-4A3C-43C8-19C1-DB799794B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8DC7-C1FB-4396-881F-5F2ACD737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5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DF0A1-223E-11D0-BD76-F9D44D85B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6006D4-F089-84B3-E972-58FCD40F3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2C2CD-D6F1-DFBE-BD69-2DDC5E43A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82C029-8670-93EE-6D5B-E130B3674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8D8BD-07F2-4142-9C56-7D0C114F7AAA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4980A-AA39-F139-293C-6A158A84F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F1AF02-C40B-DEDC-5A42-4FCF58A8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8DC7-C1FB-4396-881F-5F2ACD737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05C4BB-F0C8-213F-8786-0A4F83FEB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A91CE-90EB-BA8E-2023-7B31CBAC4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7E3B3-C5C6-CD4F-6D74-CC29C35E7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A8D8BD-07F2-4142-9C56-7D0C114F7AAA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18F92-060C-9EFF-7FEE-6EAF45CA5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7011B-5F57-319C-DE3C-C6890C723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C58DC7-C1FB-4396-881F-5F2ACD737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6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 descr="Practical Tips on How to Deal with a Difficult Judge">
            <a:extLst>
              <a:ext uri="{FF2B5EF4-FFF2-40B4-BE49-F238E27FC236}">
                <a16:creationId xmlns:a16="http://schemas.microsoft.com/office/drawing/2014/main" id="{0B2F2C44-9734-2C9C-9250-12BBFCDC6C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5" b="13628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C436AA3-DD63-F694-B5B9-9D55BDFB5760}"/>
              </a:ext>
            </a:extLst>
          </p:cNvPr>
          <p:cNvSpPr txBox="1"/>
          <p:nvPr/>
        </p:nvSpPr>
        <p:spPr>
          <a:xfrm>
            <a:off x="0" y="2998113"/>
            <a:ext cx="121889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“I DID NOT COME TO JUDGE”</a:t>
            </a:r>
          </a:p>
        </p:txBody>
      </p:sp>
    </p:spTree>
    <p:extLst>
      <p:ext uri="{BB962C8B-B14F-4D97-AF65-F5344CB8AC3E}">
        <p14:creationId xmlns:p14="http://schemas.microsoft.com/office/powerpoint/2010/main" val="3249461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 descr="Practical Tips on How to Deal with a Difficult Judge">
            <a:extLst>
              <a:ext uri="{FF2B5EF4-FFF2-40B4-BE49-F238E27FC236}">
                <a16:creationId xmlns:a16="http://schemas.microsoft.com/office/drawing/2014/main" id="{0B2F2C44-9734-2C9C-9250-12BBFCDC6C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5" b="13628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C436AA3-DD63-F694-B5B9-9D55BDFB5760}"/>
              </a:ext>
            </a:extLst>
          </p:cNvPr>
          <p:cNvSpPr txBox="1"/>
          <p:nvPr/>
        </p:nvSpPr>
        <p:spPr>
          <a:xfrm>
            <a:off x="3048" y="3841790"/>
            <a:ext cx="1218895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“I Did Not Come to Judge”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John 12:47-48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Acts 17:30-31; 10:36-42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John 3:17-21; 5:26-30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FC44A8-2A5C-42F6-5EF3-B557FAC96858}"/>
              </a:ext>
            </a:extLst>
          </p:cNvPr>
          <p:cNvSpPr txBox="1"/>
          <p:nvPr/>
        </p:nvSpPr>
        <p:spPr>
          <a:xfrm>
            <a:off x="3048" y="0"/>
            <a:ext cx="121889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“I DID NOT COME TO JUDGE”</a:t>
            </a:r>
          </a:p>
        </p:txBody>
      </p:sp>
    </p:spTree>
    <p:extLst>
      <p:ext uri="{BB962C8B-B14F-4D97-AF65-F5344CB8AC3E}">
        <p14:creationId xmlns:p14="http://schemas.microsoft.com/office/powerpoint/2010/main" val="392838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 descr="Practical Tips on How to Deal with a Difficult Judge">
            <a:extLst>
              <a:ext uri="{FF2B5EF4-FFF2-40B4-BE49-F238E27FC236}">
                <a16:creationId xmlns:a16="http://schemas.microsoft.com/office/drawing/2014/main" id="{0B2F2C44-9734-2C9C-9250-12BBFCDC6C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5" b="13628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C436AA3-DD63-F694-B5B9-9D55BDFB5760}"/>
              </a:ext>
            </a:extLst>
          </p:cNvPr>
          <p:cNvSpPr txBox="1"/>
          <p:nvPr/>
        </p:nvSpPr>
        <p:spPr>
          <a:xfrm>
            <a:off x="0" y="3841790"/>
            <a:ext cx="1218895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“Neither Do I Condemn You”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John 12:8:1-11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John 18:31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Leviticus 20:10; Deuteronomy 22:22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Deuteronomy 17:7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1270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Elephant" panose="02020904090505020303" pitchFamily="18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5693C1-8404-DBC1-806A-97B16AE119B2}"/>
              </a:ext>
            </a:extLst>
          </p:cNvPr>
          <p:cNvSpPr txBox="1"/>
          <p:nvPr/>
        </p:nvSpPr>
        <p:spPr>
          <a:xfrm>
            <a:off x="3048" y="0"/>
            <a:ext cx="121889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“I DID NOT COME TO JUDGE”</a:t>
            </a:r>
          </a:p>
        </p:txBody>
      </p:sp>
    </p:spTree>
    <p:extLst>
      <p:ext uri="{BB962C8B-B14F-4D97-AF65-F5344CB8AC3E}">
        <p14:creationId xmlns:p14="http://schemas.microsoft.com/office/powerpoint/2010/main" val="262704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 descr="Practical Tips on How to Deal with a Difficult Judge">
            <a:extLst>
              <a:ext uri="{FF2B5EF4-FFF2-40B4-BE49-F238E27FC236}">
                <a16:creationId xmlns:a16="http://schemas.microsoft.com/office/drawing/2014/main" id="{0B2F2C44-9734-2C9C-9250-12BBFCDC6C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5" b="13628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C436AA3-DD63-F694-B5B9-9D55BDFB5760}"/>
              </a:ext>
            </a:extLst>
          </p:cNvPr>
          <p:cNvSpPr txBox="1"/>
          <p:nvPr/>
        </p:nvSpPr>
        <p:spPr>
          <a:xfrm>
            <a:off x="3048" y="3840508"/>
            <a:ext cx="1218895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“Judge with Righteous Judgment”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John 7:24; 1</a:t>
            </a:r>
            <a:r>
              <a:rPr kumimoji="0" lang="en-US" sz="3000" b="1" i="0" u="none" strike="noStrike" kern="1200" cap="none" spc="0" normalizeH="0" baseline="3000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st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 Samuel 16:7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Matthew 7:1-5; Romans 2:1-4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1</a:t>
            </a:r>
            <a:r>
              <a:rPr kumimoji="0" lang="en-US" sz="3000" b="1" i="0" u="none" strike="noStrike" kern="1200" cap="none" spc="0" normalizeH="0" baseline="3000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st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 Corinthians 6:1-8; Jude 14-15; Matthew 12:41-42</a:t>
            </a:r>
          </a:p>
          <a:p>
            <a:pPr marL="2286000" marR="0" lvl="0" indent="-11382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Philippians 1:9; Hebrews 5:12-14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21183E-7457-8505-351F-47CACA16105B}"/>
              </a:ext>
            </a:extLst>
          </p:cNvPr>
          <p:cNvSpPr txBox="1"/>
          <p:nvPr/>
        </p:nvSpPr>
        <p:spPr>
          <a:xfrm>
            <a:off x="3048" y="0"/>
            <a:ext cx="121889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lephant" panose="02020904090505020303" pitchFamily="18" charset="0"/>
                <a:ea typeface="+mn-ea"/>
                <a:cs typeface="+mn-cs"/>
              </a:rPr>
              <a:t>“I DID NOT COME TO JUDGE”</a:t>
            </a:r>
          </a:p>
        </p:txBody>
      </p:sp>
    </p:spTree>
    <p:extLst>
      <p:ext uri="{BB962C8B-B14F-4D97-AF65-F5344CB8AC3E}">
        <p14:creationId xmlns:p14="http://schemas.microsoft.com/office/powerpoint/2010/main" val="283123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Widescreen</PresentationFormat>
  <Paragraphs>18</Paragraphs>
  <Slides>4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Elephant</vt:lpstr>
      <vt:lpstr>3_Office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193</cp:revision>
  <dcterms:created xsi:type="dcterms:W3CDTF">2023-05-27T00:35:32Z</dcterms:created>
  <dcterms:modified xsi:type="dcterms:W3CDTF">2024-01-14T00:08:51Z</dcterms:modified>
</cp:coreProperties>
</file>