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84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12846" r:id="rId10"/>
    <p:sldId id="1284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0" y="2246769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Matthew 18:15-20</a:t>
            </a:r>
          </a:p>
        </p:txBody>
      </p:sp>
    </p:spTree>
    <p:extLst>
      <p:ext uri="{BB962C8B-B14F-4D97-AF65-F5344CB8AC3E}">
        <p14:creationId xmlns:p14="http://schemas.microsoft.com/office/powerpoint/2010/main" val="1356235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Conclusion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Acts 3:19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Acts 8:22; 2:38</a:t>
            </a:r>
          </a:p>
        </p:txBody>
      </p:sp>
    </p:spTree>
    <p:extLst>
      <p:ext uri="{BB962C8B-B14F-4D97-AF65-F5344CB8AC3E}">
        <p14:creationId xmlns:p14="http://schemas.microsoft.com/office/powerpoint/2010/main" val="4815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“Your Brother”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John 4:4-6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Corinthians 5:9-13</a:t>
            </a:r>
          </a:p>
        </p:txBody>
      </p:sp>
    </p:spTree>
    <p:extLst>
      <p:ext uri="{BB962C8B-B14F-4D97-AF65-F5344CB8AC3E}">
        <p14:creationId xmlns:p14="http://schemas.microsoft.com/office/powerpoint/2010/main" val="41797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“Sins”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John 3:4; 5:17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James 4:17</a:t>
            </a:r>
          </a:p>
        </p:txBody>
      </p:sp>
    </p:spTree>
    <p:extLst>
      <p:ext uri="{BB962C8B-B14F-4D97-AF65-F5344CB8AC3E}">
        <p14:creationId xmlns:p14="http://schemas.microsoft.com/office/powerpoint/2010/main" val="23537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“Against You”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Galatians 2:11-14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Timothy 5:19-20</a:t>
            </a:r>
          </a:p>
        </p:txBody>
      </p:sp>
    </p:spTree>
    <p:extLst>
      <p:ext uri="{BB962C8B-B14F-4D97-AF65-F5344CB8AC3E}">
        <p14:creationId xmlns:p14="http://schemas.microsoft.com/office/powerpoint/2010/main" val="298601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“Tell Him His Fault”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Luke 17:3-4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3:19</a:t>
            </a:r>
          </a:p>
        </p:txBody>
      </p:sp>
    </p:spTree>
    <p:extLst>
      <p:ext uri="{BB962C8B-B14F-4D97-AF65-F5344CB8AC3E}">
        <p14:creationId xmlns:p14="http://schemas.microsoft.com/office/powerpoint/2010/main" val="44690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“Between You and Him Alone”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Proverbs 26:20-22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Corinthians 6:1-8</a:t>
            </a:r>
          </a:p>
        </p:txBody>
      </p:sp>
    </p:spTree>
    <p:extLst>
      <p:ext uri="{BB962C8B-B14F-4D97-AF65-F5344CB8AC3E}">
        <p14:creationId xmlns:p14="http://schemas.microsoft.com/office/powerpoint/2010/main" val="288756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“You Have Gained Your Brother”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Galatians 6:1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James 5:19-20</a:t>
            </a:r>
          </a:p>
        </p:txBody>
      </p:sp>
    </p:spTree>
    <p:extLst>
      <p:ext uri="{BB962C8B-B14F-4D97-AF65-F5344CB8AC3E}">
        <p14:creationId xmlns:p14="http://schemas.microsoft.com/office/powerpoint/2010/main" val="18589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“Two or Three”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Deuteronomy 19:15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Corinthians 5:4-5</a:t>
            </a:r>
          </a:p>
        </p:txBody>
      </p:sp>
    </p:spTree>
    <p:extLst>
      <p:ext uri="{BB962C8B-B14F-4D97-AF65-F5344CB8AC3E}">
        <p14:creationId xmlns:p14="http://schemas.microsoft.com/office/powerpoint/2010/main" val="428498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y be an image of mountain, nature, twilight and horizon">
            <a:extLst>
              <a:ext uri="{FF2B5EF4-FFF2-40B4-BE49-F238E27FC236}">
                <a16:creationId xmlns:a16="http://schemas.microsoft.com/office/drawing/2014/main" id="{5A4500CE-9E20-C1F5-F68C-B164D4A5A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6" r="425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80288E-C877-8CAB-924E-0A5FCE1678A4}"/>
              </a:ext>
            </a:extLst>
          </p:cNvPr>
          <p:cNvSpPr txBox="1"/>
          <p:nvPr/>
        </p:nvSpPr>
        <p:spPr>
          <a:xfrm>
            <a:off x="-1524" y="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“If Your Brother Sins Against You”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63500">
                  <a:srgbClr val="7030A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147763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63500">
                    <a:srgbClr val="7030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“Let Him Be to You Like a Heathen”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Thessalonians 3:6, 14-15</a:t>
            </a:r>
          </a:p>
          <a:p>
            <a:pPr marL="2293938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Corinthians 5:11</a:t>
            </a:r>
          </a:p>
        </p:txBody>
      </p:sp>
    </p:spTree>
    <p:extLst>
      <p:ext uri="{BB962C8B-B14F-4D97-AF65-F5344CB8AC3E}">
        <p14:creationId xmlns:p14="http://schemas.microsoft.com/office/powerpoint/2010/main" val="345251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179</Words>
  <Application>Microsoft Office PowerPoint</Application>
  <PresentationFormat>Widescreen</PresentationFormat>
  <Paragraphs>48</Paragraphs>
  <Slides>10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219</cp:revision>
  <dcterms:created xsi:type="dcterms:W3CDTF">2023-05-27T00:35:32Z</dcterms:created>
  <dcterms:modified xsi:type="dcterms:W3CDTF">2024-02-05T02:49:14Z</dcterms:modified>
</cp:coreProperties>
</file>