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8"/>
  </p:notesMasterIdLst>
  <p:sldIdLst>
    <p:sldId id="12783" r:id="rId2"/>
    <p:sldId id="12790" r:id="rId3"/>
    <p:sldId id="12789" r:id="rId4"/>
    <p:sldId id="12791" r:id="rId5"/>
    <p:sldId id="12792" r:id="rId6"/>
    <p:sldId id="1279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70C0"/>
    <a:srgbClr val="3399FF"/>
    <a:srgbClr val="0033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368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3/31/2024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3/31/2024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0+] Plain Yellow Wallpapers | Wallpapers.com">
            <a:extLst>
              <a:ext uri="{FF2B5EF4-FFF2-40B4-BE49-F238E27FC236}">
                <a16:creationId xmlns:a16="http://schemas.microsoft.com/office/drawing/2014/main" id="{5E4906F3-1D0F-897B-BA16-65870071B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CCA1843-C5F5-18D3-A00E-C37102BC9052}"/>
              </a:ext>
            </a:extLst>
          </p:cNvPr>
          <p:cNvSpPr txBox="1"/>
          <p:nvPr/>
        </p:nvSpPr>
        <p:spPr>
          <a:xfrm>
            <a:off x="0" y="2228671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agara Engraved" panose="04020502070703030202" pitchFamily="82" charset="0"/>
              </a:rPr>
              <a:t>“In Vain They Worship Me”</a:t>
            </a:r>
          </a:p>
        </p:txBody>
      </p:sp>
    </p:spTree>
    <p:extLst>
      <p:ext uri="{BB962C8B-B14F-4D97-AF65-F5344CB8AC3E}">
        <p14:creationId xmlns:p14="http://schemas.microsoft.com/office/powerpoint/2010/main" val="17698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0+] Plain Yellow Wallpapers | Wallpapers.com">
            <a:extLst>
              <a:ext uri="{FF2B5EF4-FFF2-40B4-BE49-F238E27FC236}">
                <a16:creationId xmlns:a16="http://schemas.microsoft.com/office/drawing/2014/main" id="{5E4906F3-1D0F-897B-BA16-65870071B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CCA1843-C5F5-18D3-A00E-C37102BC9052}"/>
              </a:ext>
            </a:extLst>
          </p:cNvPr>
          <p:cNvSpPr txBox="1"/>
          <p:nvPr/>
        </p:nvSpPr>
        <p:spPr>
          <a:xfrm>
            <a:off x="0" y="-97840"/>
            <a:ext cx="121920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5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Niagara Engraved" panose="04020502070703030202" pitchFamily="82" charset="0"/>
                <a:ea typeface="+mn-ea"/>
                <a:cs typeface="+mn-cs"/>
              </a:rPr>
              <a:t>“In Vain They Worship Me”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8ED1E4-B136-C5FE-0B92-466EA7D6C3E8}"/>
              </a:ext>
            </a:extLst>
          </p:cNvPr>
          <p:cNvSpPr txBox="1"/>
          <p:nvPr/>
        </p:nvSpPr>
        <p:spPr>
          <a:xfrm>
            <a:off x="625642" y="1918096"/>
            <a:ext cx="1156635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9500" b="0" i="0" u="none" strike="noStrike" kern="1200" cap="small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0070C0"/>
                  </a:glow>
                </a:effectLst>
                <a:uLnTx/>
                <a:uFillTx/>
                <a:latin typeface="Niagara Solid" panose="04020502070702020202" pitchFamily="82" charset="0"/>
                <a:ea typeface="+mn-ea"/>
                <a:cs typeface="+mn-cs"/>
              </a:rPr>
              <a:t>Introduction</a:t>
            </a:r>
            <a:endParaRPr kumimoji="0" lang="en-US" sz="95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Niagara Solid" panose="04020502070702020202" pitchFamily="8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0" b="0" i="0" u="none" strike="noStrike" kern="1200" cap="small" spc="0" normalizeH="0" baseline="0" noProof="0" dirty="0">
              <a:ln>
                <a:noFill/>
              </a:ln>
              <a:solidFill>
                <a:srgbClr val="FFFF99"/>
              </a:solidFill>
              <a:effectLst>
                <a:glow rad="127000">
                  <a:srgbClr val="0070C0"/>
                </a:glow>
              </a:effectLst>
              <a:uLnTx/>
              <a:uFillTx/>
              <a:latin typeface="Niagara Solid" panose="04020502070702020202" pitchFamily="82" charset="0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24828E-AF4E-E230-A3E3-333785F7386C}"/>
              </a:ext>
            </a:extLst>
          </p:cNvPr>
          <p:cNvSpPr txBox="1"/>
          <p:nvPr/>
        </p:nvSpPr>
        <p:spPr>
          <a:xfrm>
            <a:off x="0" y="3503145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uLnTx/>
                <a:uFillTx/>
                <a:latin typeface="Niagara Solid" panose="04020502070702020202" pitchFamily="82" charset="0"/>
                <a:ea typeface="+mn-ea"/>
                <a:cs typeface="+mn-cs"/>
              </a:rPr>
              <a:t>Matthew 15:1-14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7500" b="1" dirty="0">
                <a:solidFill>
                  <a:srgbClr val="0070C0"/>
                </a:solidFill>
                <a:latin typeface="Niagara Solid" panose="04020502070702020202" pitchFamily="82" charset="0"/>
              </a:rPr>
              <a:t>Colossians 2:23</a:t>
            </a:r>
            <a:endParaRPr kumimoji="0" lang="en-US" sz="75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uLnTx/>
              <a:uFillTx/>
              <a:latin typeface="Niagara Solid" panose="040205020707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85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0+] Plain Yellow Wallpapers | Wallpapers.com">
            <a:extLst>
              <a:ext uri="{FF2B5EF4-FFF2-40B4-BE49-F238E27FC236}">
                <a16:creationId xmlns:a16="http://schemas.microsoft.com/office/drawing/2014/main" id="{5E4906F3-1D0F-897B-BA16-65870071B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CCA1843-C5F5-18D3-A00E-C37102BC9052}"/>
              </a:ext>
            </a:extLst>
          </p:cNvPr>
          <p:cNvSpPr txBox="1"/>
          <p:nvPr/>
        </p:nvSpPr>
        <p:spPr>
          <a:xfrm>
            <a:off x="0" y="-97840"/>
            <a:ext cx="121920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5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Niagara Engraved" panose="04020502070703030202" pitchFamily="82" charset="0"/>
                <a:ea typeface="+mn-ea"/>
                <a:cs typeface="+mn-cs"/>
              </a:rPr>
              <a:t>“In Vain They Worship Me”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8ED1E4-B136-C5FE-0B92-466EA7D6C3E8}"/>
              </a:ext>
            </a:extLst>
          </p:cNvPr>
          <p:cNvSpPr txBox="1"/>
          <p:nvPr/>
        </p:nvSpPr>
        <p:spPr>
          <a:xfrm>
            <a:off x="561474" y="1918096"/>
            <a:ext cx="1163052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indent="-1371600">
              <a:buFont typeface="+mj-lt"/>
              <a:buAutoNum type="romanUcPeriod"/>
            </a:pPr>
            <a:r>
              <a:rPr lang="en-US" sz="9500" cap="small" dirty="0">
                <a:solidFill>
                  <a:srgbClr val="FFFF99"/>
                </a:solidFill>
                <a:effectLst>
                  <a:glow rad="127000">
                    <a:srgbClr val="0070C0"/>
                  </a:glow>
                </a:effectLst>
                <a:latin typeface="Niagara Solid" panose="04020502070702020202" pitchFamily="82" charset="0"/>
              </a:rPr>
              <a:t>Cain’s Offering Was Rejected</a:t>
            </a:r>
            <a:endParaRPr lang="en-US" sz="9500" b="1" dirty="0">
              <a:solidFill>
                <a:srgbClr val="0070C0"/>
              </a:solidFill>
              <a:latin typeface="Niagara Solid" panose="04020502070702020202" pitchFamily="82" charset="0"/>
            </a:endParaRPr>
          </a:p>
          <a:p>
            <a:endParaRPr lang="en-US" sz="10000" cap="small" dirty="0">
              <a:solidFill>
                <a:srgbClr val="FFFF99"/>
              </a:solidFill>
              <a:effectLst>
                <a:glow rad="127000">
                  <a:srgbClr val="0070C0"/>
                </a:glow>
              </a:effectLst>
              <a:latin typeface="Niagara Solid" panose="04020502070702020202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24828E-AF4E-E230-A3E3-333785F7386C}"/>
              </a:ext>
            </a:extLst>
          </p:cNvPr>
          <p:cNvSpPr txBox="1"/>
          <p:nvPr/>
        </p:nvSpPr>
        <p:spPr>
          <a:xfrm>
            <a:off x="0" y="3503145"/>
            <a:ext cx="12192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indent="-1371600">
              <a:buFont typeface="+mj-lt"/>
              <a:buAutoNum type="alphaUcPeriod"/>
            </a:pPr>
            <a:r>
              <a:rPr lang="en-US" sz="7500" b="1" dirty="0">
                <a:solidFill>
                  <a:srgbClr val="0070C0"/>
                </a:solidFill>
                <a:latin typeface="Niagara Solid" panose="04020502070702020202" pitchFamily="82" charset="0"/>
              </a:rPr>
              <a:t>Genesis 4:1-5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7500" b="1" dirty="0">
                <a:solidFill>
                  <a:srgbClr val="0070C0"/>
                </a:solidFill>
                <a:latin typeface="Niagara Solid" panose="04020502070702020202" pitchFamily="82" charset="0"/>
              </a:rPr>
              <a:t>Hebrews 11:4; Romans 10:17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7500" b="1" dirty="0">
                <a:solidFill>
                  <a:srgbClr val="0070C0"/>
                </a:solidFill>
                <a:latin typeface="Niagara Solid" panose="04020502070702020202" pitchFamily="82" charset="0"/>
              </a:rPr>
              <a:t>Hebrews 9:22</a:t>
            </a:r>
          </a:p>
        </p:txBody>
      </p:sp>
    </p:spTree>
    <p:extLst>
      <p:ext uri="{BB962C8B-B14F-4D97-AF65-F5344CB8AC3E}">
        <p14:creationId xmlns:p14="http://schemas.microsoft.com/office/powerpoint/2010/main" val="406826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0+] Plain Yellow Wallpapers | Wallpapers.com">
            <a:extLst>
              <a:ext uri="{FF2B5EF4-FFF2-40B4-BE49-F238E27FC236}">
                <a16:creationId xmlns:a16="http://schemas.microsoft.com/office/drawing/2014/main" id="{5E4906F3-1D0F-897B-BA16-65870071B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CCA1843-C5F5-18D3-A00E-C37102BC9052}"/>
              </a:ext>
            </a:extLst>
          </p:cNvPr>
          <p:cNvSpPr txBox="1"/>
          <p:nvPr/>
        </p:nvSpPr>
        <p:spPr>
          <a:xfrm>
            <a:off x="0" y="-97840"/>
            <a:ext cx="121920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5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Niagara Engraved" panose="04020502070703030202" pitchFamily="82" charset="0"/>
                <a:ea typeface="+mn-ea"/>
                <a:cs typeface="+mn-cs"/>
              </a:rPr>
              <a:t>“In Vain They Worship Me”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8ED1E4-B136-C5FE-0B92-466EA7D6C3E8}"/>
              </a:ext>
            </a:extLst>
          </p:cNvPr>
          <p:cNvSpPr txBox="1"/>
          <p:nvPr/>
        </p:nvSpPr>
        <p:spPr>
          <a:xfrm>
            <a:off x="545690" y="1918096"/>
            <a:ext cx="1164631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8800" b="0" i="0" u="none" strike="noStrike" kern="1200" cap="small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0070C0"/>
                  </a:glow>
                </a:effectLst>
                <a:uLnTx/>
                <a:uFillTx/>
                <a:latin typeface="Niagara Solid" panose="04020502070702020202" pitchFamily="82" charset="0"/>
                <a:ea typeface="+mn-ea"/>
                <a:cs typeface="+mn-cs"/>
              </a:rPr>
              <a:t>Nadab &amp; Abihu’s Offering Was Rejected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Niagara Solid" panose="04020502070702020202" pitchFamily="8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0" b="0" i="0" u="none" strike="noStrike" kern="1200" cap="small" spc="0" normalizeH="0" baseline="0" noProof="0" dirty="0">
              <a:ln>
                <a:noFill/>
              </a:ln>
              <a:solidFill>
                <a:srgbClr val="FFFF99"/>
              </a:solidFill>
              <a:effectLst>
                <a:glow rad="127000">
                  <a:srgbClr val="0070C0"/>
                </a:glow>
              </a:effectLst>
              <a:uLnTx/>
              <a:uFillTx/>
              <a:latin typeface="Niagara Solid" panose="04020502070702020202" pitchFamily="82" charset="0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24828E-AF4E-E230-A3E3-333785F7386C}"/>
              </a:ext>
            </a:extLst>
          </p:cNvPr>
          <p:cNvSpPr txBox="1"/>
          <p:nvPr/>
        </p:nvSpPr>
        <p:spPr>
          <a:xfrm>
            <a:off x="0" y="3503145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Niagara Solid" panose="04020502070702020202" pitchFamily="82" charset="0"/>
                <a:ea typeface="+mn-ea"/>
                <a:cs typeface="+mn-cs"/>
              </a:rPr>
              <a:t>Leviticus 10:1-3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7500" b="1" dirty="0">
                <a:solidFill>
                  <a:srgbClr val="0070C0"/>
                </a:solidFill>
                <a:latin typeface="Niagara Solid" panose="04020502070702020202" pitchFamily="82" charset="0"/>
              </a:rPr>
              <a:t>Hebrews 10:26-31; 1</a:t>
            </a:r>
            <a:r>
              <a:rPr lang="en-US" sz="7500" b="1" baseline="30000" dirty="0">
                <a:solidFill>
                  <a:srgbClr val="0070C0"/>
                </a:solidFill>
                <a:latin typeface="Niagara Solid" panose="04020502070702020202" pitchFamily="82" charset="0"/>
              </a:rPr>
              <a:t>st</a:t>
            </a:r>
            <a:r>
              <a:rPr lang="en-US" sz="7500" b="1" dirty="0">
                <a:solidFill>
                  <a:srgbClr val="0070C0"/>
                </a:solidFill>
                <a:latin typeface="Niagara Solid" panose="04020502070702020202" pitchFamily="82" charset="0"/>
              </a:rPr>
              <a:t> Corinthians 10:1-12</a:t>
            </a:r>
            <a:endParaRPr kumimoji="0" lang="en-US" sz="75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Niagara Solid" panose="04020502070702020202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608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0+] Plain Yellow Wallpapers | Wallpapers.com">
            <a:extLst>
              <a:ext uri="{FF2B5EF4-FFF2-40B4-BE49-F238E27FC236}">
                <a16:creationId xmlns:a16="http://schemas.microsoft.com/office/drawing/2014/main" id="{5E4906F3-1D0F-897B-BA16-65870071B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CCA1843-C5F5-18D3-A00E-C37102BC9052}"/>
              </a:ext>
            </a:extLst>
          </p:cNvPr>
          <p:cNvSpPr txBox="1"/>
          <p:nvPr/>
        </p:nvSpPr>
        <p:spPr>
          <a:xfrm>
            <a:off x="0" y="-97840"/>
            <a:ext cx="121920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5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Niagara Engraved" panose="04020502070703030202" pitchFamily="82" charset="0"/>
                <a:ea typeface="+mn-ea"/>
                <a:cs typeface="+mn-cs"/>
              </a:rPr>
              <a:t>“In Vain They Worship Me”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8ED1E4-B136-C5FE-0B92-466EA7D6C3E8}"/>
              </a:ext>
            </a:extLst>
          </p:cNvPr>
          <p:cNvSpPr txBox="1"/>
          <p:nvPr/>
        </p:nvSpPr>
        <p:spPr>
          <a:xfrm>
            <a:off x="604684" y="1918096"/>
            <a:ext cx="11587316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9500" b="0" i="0" u="none" strike="noStrike" kern="1200" cap="small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0070C0"/>
                  </a:glow>
                </a:effectLst>
                <a:uLnTx/>
                <a:uFillTx/>
                <a:latin typeface="Niagara Solid" panose="04020502070702020202" pitchFamily="82" charset="0"/>
                <a:ea typeface="+mn-ea"/>
                <a:cs typeface="+mn-cs"/>
              </a:rPr>
              <a:t>Saul’s Offering Was Rejected</a:t>
            </a:r>
            <a:endParaRPr kumimoji="0" lang="en-US" sz="95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Niagara Solid" panose="04020502070702020202" pitchFamily="8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0" b="0" i="0" u="none" strike="noStrike" kern="1200" cap="small" spc="0" normalizeH="0" baseline="0" noProof="0" dirty="0">
              <a:ln>
                <a:noFill/>
              </a:ln>
              <a:solidFill>
                <a:srgbClr val="FFFF99"/>
              </a:solidFill>
              <a:effectLst>
                <a:glow rad="127000">
                  <a:srgbClr val="0070C0"/>
                </a:glow>
              </a:effectLst>
              <a:uLnTx/>
              <a:uFillTx/>
              <a:latin typeface="Niagara Solid" panose="04020502070702020202" pitchFamily="82" charset="0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24828E-AF4E-E230-A3E3-333785F7386C}"/>
              </a:ext>
            </a:extLst>
          </p:cNvPr>
          <p:cNvSpPr txBox="1"/>
          <p:nvPr/>
        </p:nvSpPr>
        <p:spPr>
          <a:xfrm>
            <a:off x="0" y="3503145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Niagara Solid" panose="04020502070702020202" pitchFamily="82" charset="0"/>
                <a:ea typeface="+mn-ea"/>
                <a:cs typeface="+mn-cs"/>
              </a:rPr>
              <a:t>1</a:t>
            </a:r>
            <a:r>
              <a:rPr kumimoji="0" lang="en-US" sz="7500" b="1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Niagara Solid" panose="04020502070702020202" pitchFamily="82" charset="0"/>
                <a:ea typeface="+mn-ea"/>
                <a:cs typeface="+mn-cs"/>
              </a:rPr>
              <a:t>st</a:t>
            </a: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Niagara Solid" panose="04020502070702020202" pitchFamily="82" charset="0"/>
                <a:ea typeface="+mn-ea"/>
                <a:cs typeface="+mn-cs"/>
              </a:rPr>
              <a:t> Samuel 15:1-23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7500" b="1" dirty="0">
                <a:solidFill>
                  <a:srgbClr val="0070C0"/>
                </a:solidFill>
                <a:latin typeface="Niagara Solid" panose="04020502070702020202" pitchFamily="82" charset="0"/>
              </a:rPr>
              <a:t>Psalm 51:16-17</a:t>
            </a:r>
            <a:endParaRPr kumimoji="0" lang="en-US" sz="75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Niagara Solid" panose="04020502070702020202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65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0+] Plain Yellow Wallpapers | Wallpapers.com">
            <a:extLst>
              <a:ext uri="{FF2B5EF4-FFF2-40B4-BE49-F238E27FC236}">
                <a16:creationId xmlns:a16="http://schemas.microsoft.com/office/drawing/2014/main" id="{5E4906F3-1D0F-897B-BA16-65870071B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CCA1843-C5F5-18D3-A00E-C37102BC9052}"/>
              </a:ext>
            </a:extLst>
          </p:cNvPr>
          <p:cNvSpPr txBox="1"/>
          <p:nvPr/>
        </p:nvSpPr>
        <p:spPr>
          <a:xfrm>
            <a:off x="0" y="-97840"/>
            <a:ext cx="121920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5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Niagara Engraved" panose="04020502070703030202" pitchFamily="82" charset="0"/>
                <a:ea typeface="+mn-ea"/>
                <a:cs typeface="+mn-cs"/>
              </a:rPr>
              <a:t>“In Vain They Worship Me”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8ED1E4-B136-C5FE-0B92-466EA7D6C3E8}"/>
              </a:ext>
            </a:extLst>
          </p:cNvPr>
          <p:cNvSpPr txBox="1"/>
          <p:nvPr/>
        </p:nvSpPr>
        <p:spPr>
          <a:xfrm>
            <a:off x="575186" y="1918096"/>
            <a:ext cx="11616813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9500" b="0" i="0" u="none" strike="noStrike" kern="1200" cap="small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0070C0"/>
                  </a:glow>
                </a:effectLst>
                <a:uLnTx/>
                <a:uFillTx/>
                <a:latin typeface="Niagara Solid" panose="04020502070702020202" pitchFamily="82" charset="0"/>
                <a:ea typeface="+mn-ea"/>
                <a:cs typeface="+mn-cs"/>
              </a:rPr>
              <a:t>Conclusion</a:t>
            </a:r>
            <a:endParaRPr kumimoji="0" lang="en-US" sz="95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Niagara Solid" panose="04020502070702020202" pitchFamily="8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0" b="0" i="0" u="none" strike="noStrike" kern="1200" cap="small" spc="0" normalizeH="0" baseline="0" noProof="0" dirty="0">
              <a:ln>
                <a:noFill/>
              </a:ln>
              <a:solidFill>
                <a:srgbClr val="FFFF99"/>
              </a:solidFill>
              <a:effectLst>
                <a:glow rad="127000">
                  <a:srgbClr val="0070C0"/>
                </a:glow>
              </a:effectLst>
              <a:uLnTx/>
              <a:uFillTx/>
              <a:latin typeface="Niagara Solid" panose="04020502070702020202" pitchFamily="82" charset="0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24828E-AF4E-E230-A3E3-333785F7386C}"/>
              </a:ext>
            </a:extLst>
          </p:cNvPr>
          <p:cNvSpPr txBox="1"/>
          <p:nvPr/>
        </p:nvSpPr>
        <p:spPr>
          <a:xfrm>
            <a:off x="0" y="3503145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Niagara Solid" panose="04020502070702020202" pitchFamily="82" charset="0"/>
                <a:ea typeface="+mn-ea"/>
                <a:cs typeface="+mn-cs"/>
              </a:rPr>
              <a:t>John 4:24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7500" b="1" dirty="0">
                <a:solidFill>
                  <a:srgbClr val="0070C0"/>
                </a:solidFill>
                <a:latin typeface="Niagara Solid" panose="04020502070702020202" pitchFamily="82" charset="0"/>
              </a:rPr>
              <a:t>Romans 10:1-3</a:t>
            </a:r>
            <a:endParaRPr kumimoji="0" lang="en-US" sz="75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Niagara Solid" panose="04020502070702020202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351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22</Paragraphs>
  <Slides>6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Niagara Engraved</vt:lpstr>
      <vt:lpstr>Niagara Solid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200</cp:revision>
  <dcterms:created xsi:type="dcterms:W3CDTF">2023-05-27T00:35:32Z</dcterms:created>
  <dcterms:modified xsi:type="dcterms:W3CDTF">2024-03-31T20:19:24Z</dcterms:modified>
</cp:coreProperties>
</file>