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8"/>
  </p:notesMasterIdLst>
  <p:sldIdLst>
    <p:sldId id="13118" r:id="rId2"/>
    <p:sldId id="13134" r:id="rId3"/>
    <p:sldId id="13135" r:id="rId4"/>
    <p:sldId id="13136" r:id="rId5"/>
    <p:sldId id="13138" r:id="rId6"/>
    <p:sldId id="1313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333300"/>
    <a:srgbClr val="A3A3E0"/>
    <a:srgbClr val="FFFF99"/>
    <a:srgbClr val="0B76A0"/>
    <a:srgbClr val="CC6600"/>
    <a:srgbClr val="0033CC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9430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7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BB64F4-E7D7-46D3-90A7-FEEC4034C0D7}" type="datetimeFigureOut">
              <a:rPr lang="en-US" smtClean="0"/>
              <a:t>12/2/2024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7E70CE-8525-4B1D-B070-76B9766C0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3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18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12/2/2024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6318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D04A-6EF7-4665-B131-E359AC6C5C6A}" type="datetimeFigureOut">
              <a:rPr lang="en-US" smtClean="0"/>
              <a:pPr/>
              <a:t>12/2/2024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C8E0A6-1D75-4B7B-8C39-611D36EF23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463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4" r:id="rId2"/>
  </p:sldLayoutIdLst>
  <p:txStyles>
    <p:titleStyle>
      <a:lvl1pPr algn="ctr" defTabSz="914377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1" indent="-342891" algn="l" defTabSz="914377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defTabSz="914377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A417226-9D60-794A-9944-8C0E76B1B0BD}"/>
              </a:ext>
            </a:extLst>
          </p:cNvPr>
          <p:cNvSpPr txBox="1"/>
          <p:nvPr/>
        </p:nvSpPr>
        <p:spPr>
          <a:xfrm>
            <a:off x="3337560" y="2091690"/>
            <a:ext cx="8854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500" b="1" dirty="0">
                <a:solidFill>
                  <a:schemeClr val="accent1">
                    <a:lumMod val="75000"/>
                  </a:schemeClr>
                </a:solidFill>
                <a:latin typeface="Centaur" panose="02030504050205020304" pitchFamily="18" charset="0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58C868B-0A8E-7170-3AAC-AC10E042E6C9}"/>
              </a:ext>
            </a:extLst>
          </p:cNvPr>
          <p:cNvSpPr txBox="1"/>
          <p:nvPr/>
        </p:nvSpPr>
        <p:spPr>
          <a:xfrm>
            <a:off x="3337560" y="2094698"/>
            <a:ext cx="122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chemeClr val="bg1"/>
                </a:solidFill>
                <a:effectLst>
                  <a:glow rad="76200">
                    <a:schemeClr val="accent1">
                      <a:lumMod val="60000"/>
                      <a:lumOff val="40000"/>
                    </a:schemeClr>
                  </a:glow>
                </a:effectLst>
                <a:latin typeface="Centaur" panose="02030504050205020304" pitchFamily="18" charset="0"/>
              </a:rPr>
              <a:t>little</a:t>
            </a:r>
          </a:p>
        </p:txBody>
      </p:sp>
    </p:spTree>
    <p:extLst>
      <p:ext uri="{BB962C8B-B14F-4D97-AF65-F5344CB8AC3E}">
        <p14:creationId xmlns:p14="http://schemas.microsoft.com/office/powerpoint/2010/main" val="846702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DFF7CBD-FD25-4D35-5240-DD47D853DAA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942606A-9CA8-5B95-47BE-81812590AE14}"/>
              </a:ext>
            </a:extLst>
          </p:cNvPr>
          <p:cNvSpPr txBox="1"/>
          <p:nvPr/>
        </p:nvSpPr>
        <p:spPr>
          <a:xfrm>
            <a:off x="3337560" y="0"/>
            <a:ext cx="8854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9A3A1F7-D799-55E3-5FF0-DD3D0A752F03}"/>
              </a:ext>
            </a:extLst>
          </p:cNvPr>
          <p:cNvSpPr txBox="1"/>
          <p:nvPr/>
        </p:nvSpPr>
        <p:spPr>
          <a:xfrm>
            <a:off x="3337560" y="0"/>
            <a:ext cx="122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76200">
                    <a:srgbClr val="4F81BD">
                      <a:lumMod val="60000"/>
                      <a:lumOff val="40000"/>
                    </a:srgbClr>
                  </a:glo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57EC50-1F54-7252-8A49-B852F20782A8}"/>
              </a:ext>
            </a:extLst>
          </p:cNvPr>
          <p:cNvSpPr txBox="1"/>
          <p:nvPr/>
        </p:nvSpPr>
        <p:spPr>
          <a:xfrm>
            <a:off x="0" y="2964581"/>
            <a:ext cx="12192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6175" indent="-1146175">
              <a:buFont typeface="+mj-lt"/>
              <a:buAutoNum type="romanUcPeriod"/>
            </a:pPr>
            <a:r>
              <a:rPr lang="en-US" sz="6000" b="1" cap="small" dirty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Little Faith Gets Worried</a:t>
            </a:r>
          </a:p>
          <a:p>
            <a:pPr marL="2290763" indent="-1143000">
              <a:buFont typeface="+mj-lt"/>
              <a:buAutoNum type="alphaUcPeriod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6:26-34</a:t>
            </a:r>
          </a:p>
          <a:p>
            <a:pPr marL="2290763" indent="-1143000">
              <a:buFont typeface="+mj-lt"/>
              <a:buAutoNum type="alphaUcPeriod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Acts 14:17; Psalm 37:25</a:t>
            </a:r>
          </a:p>
          <a:p>
            <a:pPr marL="2290763" indent="-1143000">
              <a:buFont typeface="+mj-lt"/>
              <a:buAutoNum type="alphaUcPeriod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Philippians 4:6-7; 1</a:t>
            </a:r>
            <a:r>
              <a:rPr lang="en-US" sz="45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st</a:t>
            </a: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 Peter 5:6-7</a:t>
            </a:r>
          </a:p>
          <a:p>
            <a:pPr marL="2290763" indent="-1143000">
              <a:buFont typeface="+mj-lt"/>
              <a:buAutoNum type="alphaUcPeriod"/>
            </a:pPr>
            <a:r>
              <a:rPr lang="en-US" sz="4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13:22</a:t>
            </a:r>
          </a:p>
        </p:txBody>
      </p:sp>
    </p:spTree>
    <p:extLst>
      <p:ext uri="{BB962C8B-B14F-4D97-AF65-F5344CB8AC3E}">
        <p14:creationId xmlns:p14="http://schemas.microsoft.com/office/powerpoint/2010/main" val="3577194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E34DC552-D6E4-4CF1-3368-0229A303AC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130790F-9BC6-2D92-6B7B-C952F6C07A09}"/>
              </a:ext>
            </a:extLst>
          </p:cNvPr>
          <p:cNvSpPr txBox="1"/>
          <p:nvPr/>
        </p:nvSpPr>
        <p:spPr>
          <a:xfrm>
            <a:off x="3337560" y="0"/>
            <a:ext cx="8854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B6C16A9-A2D5-F564-2BCD-4AD6059DDBE4}"/>
              </a:ext>
            </a:extLst>
          </p:cNvPr>
          <p:cNvSpPr txBox="1"/>
          <p:nvPr/>
        </p:nvSpPr>
        <p:spPr>
          <a:xfrm>
            <a:off x="3337560" y="0"/>
            <a:ext cx="122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76200">
                    <a:srgbClr val="4F81BD">
                      <a:lumMod val="60000"/>
                      <a:lumOff val="40000"/>
                    </a:srgbClr>
                  </a:glo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1071152-EE9C-9081-1B00-33D559B8FD84}"/>
              </a:ext>
            </a:extLst>
          </p:cNvPr>
          <p:cNvSpPr txBox="1"/>
          <p:nvPr/>
        </p:nvSpPr>
        <p:spPr>
          <a:xfrm>
            <a:off x="0" y="2964581"/>
            <a:ext cx="1219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6175" marR="0" lvl="0" indent="-1146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6000" b="1" i="0" u="none" strike="noStrike" kern="1200" cap="small" spc="0" normalizeH="0" noProof="0" dirty="0">
                <a:ln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 Faith Is Afraid of Death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Matthew 8:23-27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Matthew 10:28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Philippians 1:21; 2</a:t>
            </a:r>
            <a:r>
              <a:rPr kumimoji="0" lang="en-US" sz="4500" b="1" i="0" u="none" strike="noStrike" kern="1200" cap="none" spc="0" normalizeH="0" baseline="3000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nd</a:t>
            </a: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 Corinthians 5:8</a:t>
            </a:r>
          </a:p>
        </p:txBody>
      </p:sp>
    </p:spTree>
    <p:extLst>
      <p:ext uri="{BB962C8B-B14F-4D97-AF65-F5344CB8AC3E}">
        <p14:creationId xmlns:p14="http://schemas.microsoft.com/office/powerpoint/2010/main" val="197398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498F1A1-AFB0-8D22-17D0-7EAE15B4BE3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36F55C2-01EF-68E0-7F2F-32DA0F789E16}"/>
              </a:ext>
            </a:extLst>
          </p:cNvPr>
          <p:cNvSpPr txBox="1"/>
          <p:nvPr/>
        </p:nvSpPr>
        <p:spPr>
          <a:xfrm>
            <a:off x="3337560" y="0"/>
            <a:ext cx="8854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C2B47B-FA21-03B2-DFAC-C80CBC2EE350}"/>
              </a:ext>
            </a:extLst>
          </p:cNvPr>
          <p:cNvSpPr txBox="1"/>
          <p:nvPr/>
        </p:nvSpPr>
        <p:spPr>
          <a:xfrm>
            <a:off x="3337560" y="0"/>
            <a:ext cx="122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76200">
                    <a:srgbClr val="4F81BD">
                      <a:lumMod val="60000"/>
                      <a:lumOff val="40000"/>
                    </a:srgbClr>
                  </a:glo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534FFD6-69FF-3DA6-482A-C5D51D16EBFD}"/>
              </a:ext>
            </a:extLst>
          </p:cNvPr>
          <p:cNvSpPr txBox="1"/>
          <p:nvPr/>
        </p:nvSpPr>
        <p:spPr>
          <a:xfrm>
            <a:off x="0" y="2964581"/>
            <a:ext cx="1219200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6175" marR="0" lvl="0" indent="-1146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6000" b="1" i="0" u="none" strike="noStrike" kern="1200" cap="small" spc="0" normalizeH="0" noProof="0" dirty="0">
                <a:ln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 Faith Gets Distracted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Matthew 14:22-33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Hebrews 12:1-2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Proverbs 4:25-27</a:t>
            </a:r>
          </a:p>
        </p:txBody>
      </p:sp>
    </p:spTree>
    <p:extLst>
      <p:ext uri="{BB962C8B-B14F-4D97-AF65-F5344CB8AC3E}">
        <p14:creationId xmlns:p14="http://schemas.microsoft.com/office/powerpoint/2010/main" val="3597094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16C43C8-AF24-F045-E85C-2D242245033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B969738-4BB3-31DF-0A05-EECE8154DA5A}"/>
              </a:ext>
            </a:extLst>
          </p:cNvPr>
          <p:cNvSpPr txBox="1"/>
          <p:nvPr/>
        </p:nvSpPr>
        <p:spPr>
          <a:xfrm>
            <a:off x="3337560" y="0"/>
            <a:ext cx="8854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F97D4D6-803C-16E5-B5E4-F3F276EDA9A7}"/>
              </a:ext>
            </a:extLst>
          </p:cNvPr>
          <p:cNvSpPr txBox="1"/>
          <p:nvPr/>
        </p:nvSpPr>
        <p:spPr>
          <a:xfrm>
            <a:off x="3337560" y="0"/>
            <a:ext cx="122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76200">
                    <a:srgbClr val="4F81BD">
                      <a:lumMod val="60000"/>
                      <a:lumOff val="40000"/>
                    </a:srgbClr>
                  </a:glo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EA6ED53-407C-D4B0-FC77-7710D507C349}"/>
              </a:ext>
            </a:extLst>
          </p:cNvPr>
          <p:cNvSpPr txBox="1"/>
          <p:nvPr/>
        </p:nvSpPr>
        <p:spPr>
          <a:xfrm>
            <a:off x="0" y="2964581"/>
            <a:ext cx="12192000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146175" marR="0" lvl="0" indent="-11461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4"/>
              <a:tabLst/>
              <a:defRPr/>
            </a:pPr>
            <a:r>
              <a:rPr kumimoji="0" lang="en-US" sz="6000" b="1" i="0" u="none" strike="noStrike" kern="1200" cap="small" spc="0" normalizeH="0" noProof="0" dirty="0">
                <a:ln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 Faith Misunderstands Spiritual Messaging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Matthew 16:5-12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1</a:t>
            </a:r>
            <a:r>
              <a:rPr lang="en-US" sz="4500" b="1" baseline="3000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st</a:t>
            </a:r>
            <a:r>
              <a:rPr lang="en-US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 Corinthians 2:13-16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John 10:26-27</a:t>
            </a:r>
          </a:p>
        </p:txBody>
      </p:sp>
    </p:spTree>
    <p:extLst>
      <p:ext uri="{BB962C8B-B14F-4D97-AF65-F5344CB8AC3E}">
        <p14:creationId xmlns:p14="http://schemas.microsoft.com/office/powerpoint/2010/main" val="92103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5636D2D-DE65-BB3B-5DBD-CC47D88BA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829E56-0008-3EEC-92BC-4E0AC597225E}"/>
              </a:ext>
            </a:extLst>
          </p:cNvPr>
          <p:cNvSpPr txBox="1"/>
          <p:nvPr/>
        </p:nvSpPr>
        <p:spPr>
          <a:xfrm>
            <a:off x="3337560" y="0"/>
            <a:ext cx="8854440" cy="35548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2500" b="1" i="0" u="none" strike="noStrike" kern="1200" cap="none" spc="0" normalizeH="0" baseline="0" noProof="0" dirty="0">
                <a:ln>
                  <a:noFill/>
                </a:ln>
                <a:solidFill>
                  <a:srgbClr val="4F81BD">
                    <a:lumMod val="75000"/>
                  </a:srgbClr>
                </a:solidFill>
                <a:effectLst/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FAITH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59A0EE-B279-E0C4-ED53-7E89663653E4}"/>
              </a:ext>
            </a:extLst>
          </p:cNvPr>
          <p:cNvSpPr txBox="1"/>
          <p:nvPr/>
        </p:nvSpPr>
        <p:spPr>
          <a:xfrm>
            <a:off x="3337560" y="0"/>
            <a:ext cx="12266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76200">
                    <a:srgbClr val="4F81BD">
                      <a:lumMod val="60000"/>
                      <a:lumOff val="40000"/>
                    </a:srgbClr>
                  </a:glo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little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3E413A-B83B-7A40-3737-EEB639C36F21}"/>
              </a:ext>
            </a:extLst>
          </p:cNvPr>
          <p:cNvSpPr txBox="1"/>
          <p:nvPr/>
        </p:nvSpPr>
        <p:spPr>
          <a:xfrm>
            <a:off x="0" y="2964581"/>
            <a:ext cx="12192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6000" b="1" i="0" u="none" strike="noStrike" kern="1200" cap="small" spc="0" normalizeH="0" noProof="0" dirty="0">
                <a:ln>
                  <a:noFill/>
                </a:ln>
                <a:solidFill>
                  <a:srgbClr val="4F81BD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Conclusion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5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entaur" panose="02030504050205020304" pitchFamily="18" charset="0"/>
                <a:ea typeface="+mn-ea"/>
                <a:cs typeface="+mn-cs"/>
              </a:rPr>
              <a:t>Luke 17:5</a:t>
            </a:r>
          </a:p>
          <a:p>
            <a:pPr marL="2290763" marR="0" lvl="0" indent="-11430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5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aur" panose="02030504050205020304" pitchFamily="18" charset="0"/>
              </a:rPr>
              <a:t>Mark 9:24</a:t>
            </a:r>
            <a:endParaRPr kumimoji="0" lang="en-US" sz="45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entaur" panose="020305040502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70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74</Words>
  <Application>Microsoft Office PowerPoint</Application>
  <PresentationFormat>Widescreen</PresentationFormat>
  <Paragraphs>32</Paragraphs>
  <Slides>6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Centaur</vt:lpstr>
      <vt:lpstr>5_Office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Dockens</dc:creator>
  <cp:lastModifiedBy>Rachel Dockens</cp:lastModifiedBy>
  <cp:revision>667</cp:revision>
  <dcterms:created xsi:type="dcterms:W3CDTF">2023-05-27T00:35:32Z</dcterms:created>
  <dcterms:modified xsi:type="dcterms:W3CDTF">2024-12-02T13:58:15Z</dcterms:modified>
</cp:coreProperties>
</file>