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8"/>
  </p:notesMasterIdLst>
  <p:sldIdLst>
    <p:sldId id="13118" r:id="rId2"/>
    <p:sldId id="13134" r:id="rId3"/>
    <p:sldId id="13135" r:id="rId4"/>
    <p:sldId id="13136" r:id="rId5"/>
    <p:sldId id="13138" r:id="rId6"/>
    <p:sldId id="1313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333300"/>
    <a:srgbClr val="A3A3E0"/>
    <a:srgbClr val="FFFF99"/>
    <a:srgbClr val="0B76A0"/>
    <a:srgbClr val="CC6600"/>
    <a:srgbClr val="0033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43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2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12/2/2024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12/2/2024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31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4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14" r:id="rId2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A417226-9D60-794A-9944-8C0E76B1B0BD}"/>
              </a:ext>
            </a:extLst>
          </p:cNvPr>
          <p:cNvSpPr txBox="1"/>
          <p:nvPr/>
        </p:nvSpPr>
        <p:spPr>
          <a:xfrm>
            <a:off x="3337560" y="2091690"/>
            <a:ext cx="885444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500" b="1" dirty="0">
                <a:solidFill>
                  <a:schemeClr val="accent1">
                    <a:lumMod val="75000"/>
                  </a:schemeClr>
                </a:solidFill>
                <a:latin typeface="Centaur" panose="02030504050205020304" pitchFamily="18" charset="0"/>
              </a:rPr>
              <a:t>FAITH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8C868B-0A8E-7170-3AAC-AC10E042E6C9}"/>
              </a:ext>
            </a:extLst>
          </p:cNvPr>
          <p:cNvSpPr txBox="1"/>
          <p:nvPr/>
        </p:nvSpPr>
        <p:spPr>
          <a:xfrm>
            <a:off x="3337560" y="2094698"/>
            <a:ext cx="12266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effectLst>
                  <a:glow rad="76200">
                    <a:schemeClr val="accent1">
                      <a:lumMod val="60000"/>
                      <a:lumOff val="40000"/>
                    </a:schemeClr>
                  </a:glow>
                </a:effectLst>
                <a:latin typeface="Centaur" panose="02030504050205020304" pitchFamily="18" charset="0"/>
              </a:rPr>
              <a:t>little</a:t>
            </a:r>
          </a:p>
        </p:txBody>
      </p:sp>
    </p:spTree>
    <p:extLst>
      <p:ext uri="{BB962C8B-B14F-4D97-AF65-F5344CB8AC3E}">
        <p14:creationId xmlns:p14="http://schemas.microsoft.com/office/powerpoint/2010/main" val="846702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DFF7CBD-FD25-4D35-5240-DD47D853DA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942606A-9CA8-5B95-47BE-81812590AE14}"/>
              </a:ext>
            </a:extLst>
          </p:cNvPr>
          <p:cNvSpPr txBox="1"/>
          <p:nvPr/>
        </p:nvSpPr>
        <p:spPr>
          <a:xfrm>
            <a:off x="3337560" y="0"/>
            <a:ext cx="885444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5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entaur" panose="02030504050205020304" pitchFamily="18" charset="0"/>
                <a:ea typeface="+mn-ea"/>
                <a:cs typeface="+mn-cs"/>
              </a:rPr>
              <a:t>FAITH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A3A1F7-D799-55E3-5FF0-DD3D0A752F03}"/>
              </a:ext>
            </a:extLst>
          </p:cNvPr>
          <p:cNvSpPr txBox="1"/>
          <p:nvPr/>
        </p:nvSpPr>
        <p:spPr>
          <a:xfrm>
            <a:off x="3337560" y="0"/>
            <a:ext cx="12266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76200">
                    <a:srgbClr val="4F81BD">
                      <a:lumMod val="60000"/>
                      <a:lumOff val="40000"/>
                    </a:srgbClr>
                  </a:glow>
                </a:effectLst>
                <a:uLnTx/>
                <a:uFillTx/>
                <a:latin typeface="Centaur" panose="02030504050205020304" pitchFamily="18" charset="0"/>
                <a:ea typeface="+mn-ea"/>
                <a:cs typeface="+mn-cs"/>
              </a:rPr>
              <a:t>little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57EC50-1F54-7252-8A49-B852F20782A8}"/>
              </a:ext>
            </a:extLst>
          </p:cNvPr>
          <p:cNvSpPr txBox="1"/>
          <p:nvPr/>
        </p:nvSpPr>
        <p:spPr>
          <a:xfrm>
            <a:off x="0" y="2964581"/>
            <a:ext cx="1219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6175" indent="-1146175">
              <a:buFont typeface="+mj-lt"/>
              <a:buAutoNum type="romanUcPeriod"/>
            </a:pPr>
            <a:r>
              <a:rPr lang="en-US" sz="6000" b="1" cap="small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Little Faith Gets Worried</a:t>
            </a:r>
          </a:p>
          <a:p>
            <a:pPr marL="2290763" indent="-1143000">
              <a:buFont typeface="+mj-lt"/>
              <a:buAutoNum type="alphaUcPeriod"/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Matthew 6:26-34</a:t>
            </a:r>
          </a:p>
          <a:p>
            <a:pPr marL="2290763" indent="-1143000">
              <a:buFont typeface="+mj-lt"/>
              <a:buAutoNum type="alphaUcPeriod"/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Acts 14:17; Psalm 37:25</a:t>
            </a:r>
          </a:p>
          <a:p>
            <a:pPr marL="2290763" indent="-1143000">
              <a:buFont typeface="+mj-lt"/>
              <a:buAutoNum type="alphaUcPeriod"/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Philippians 4:6-7; 1</a:t>
            </a:r>
            <a:r>
              <a:rPr lang="en-US" sz="4500" b="1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st</a:t>
            </a: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 Peter 5:6-7</a:t>
            </a:r>
          </a:p>
          <a:p>
            <a:pPr marL="2290763" indent="-1143000">
              <a:buFont typeface="+mj-lt"/>
              <a:buAutoNum type="alphaUcPeriod"/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Matthew 13:22</a:t>
            </a:r>
          </a:p>
        </p:txBody>
      </p:sp>
    </p:spTree>
    <p:extLst>
      <p:ext uri="{BB962C8B-B14F-4D97-AF65-F5344CB8AC3E}">
        <p14:creationId xmlns:p14="http://schemas.microsoft.com/office/powerpoint/2010/main" val="3577194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34DC552-D6E4-4CF1-3368-0229A303AC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130790F-9BC6-2D92-6B7B-C952F6C07A09}"/>
              </a:ext>
            </a:extLst>
          </p:cNvPr>
          <p:cNvSpPr txBox="1"/>
          <p:nvPr/>
        </p:nvSpPr>
        <p:spPr>
          <a:xfrm>
            <a:off x="3337560" y="0"/>
            <a:ext cx="885444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5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entaur" panose="02030504050205020304" pitchFamily="18" charset="0"/>
                <a:ea typeface="+mn-ea"/>
                <a:cs typeface="+mn-cs"/>
              </a:rPr>
              <a:t>FAITH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6C16A9-A2D5-F564-2BCD-4AD6059DDBE4}"/>
              </a:ext>
            </a:extLst>
          </p:cNvPr>
          <p:cNvSpPr txBox="1"/>
          <p:nvPr/>
        </p:nvSpPr>
        <p:spPr>
          <a:xfrm>
            <a:off x="3337560" y="0"/>
            <a:ext cx="12266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76200">
                    <a:srgbClr val="4F81BD">
                      <a:lumMod val="60000"/>
                      <a:lumOff val="40000"/>
                    </a:srgbClr>
                  </a:glow>
                </a:effectLst>
                <a:uLnTx/>
                <a:uFillTx/>
                <a:latin typeface="Centaur" panose="02030504050205020304" pitchFamily="18" charset="0"/>
                <a:ea typeface="+mn-ea"/>
                <a:cs typeface="+mn-cs"/>
              </a:rPr>
              <a:t>little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071152-EE9C-9081-1B00-33D559B8FD84}"/>
              </a:ext>
            </a:extLst>
          </p:cNvPr>
          <p:cNvSpPr txBox="1"/>
          <p:nvPr/>
        </p:nvSpPr>
        <p:spPr>
          <a:xfrm>
            <a:off x="0" y="2964581"/>
            <a:ext cx="1219200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6175" marR="0" lvl="0" indent="-11461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6000" b="1" i="0" u="none" strike="noStrike" kern="1200" cap="small" spc="0" normalizeH="0" noProof="0" dirty="0">
                <a:ln>
                  <a:noFill/>
                </a:ln>
                <a:solidFill>
                  <a:srgbClr val="4F81B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aur" panose="02030504050205020304" pitchFamily="18" charset="0"/>
                <a:ea typeface="+mn-ea"/>
                <a:cs typeface="+mn-cs"/>
              </a:rPr>
              <a:t>Little Faith Is Afraid of Death</a:t>
            </a:r>
          </a:p>
          <a:p>
            <a:pPr marL="2290763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aur" panose="02030504050205020304" pitchFamily="18" charset="0"/>
                <a:ea typeface="+mn-ea"/>
                <a:cs typeface="+mn-cs"/>
              </a:rPr>
              <a:t>Matthew 8:23-27</a:t>
            </a:r>
          </a:p>
          <a:p>
            <a:pPr marL="2290763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Matthew 10:28</a:t>
            </a:r>
          </a:p>
          <a:p>
            <a:pPr marL="2290763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aur" panose="02030504050205020304" pitchFamily="18" charset="0"/>
                <a:ea typeface="+mn-ea"/>
                <a:cs typeface="+mn-cs"/>
              </a:rPr>
              <a:t>Philippians 1:21; 2</a:t>
            </a:r>
            <a:r>
              <a:rPr kumimoji="0" lang="en-US" sz="45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aur" panose="02030504050205020304" pitchFamily="18" charset="0"/>
                <a:ea typeface="+mn-ea"/>
                <a:cs typeface="+mn-cs"/>
              </a:rPr>
              <a:t>nd</a:t>
            </a: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aur" panose="02030504050205020304" pitchFamily="18" charset="0"/>
                <a:ea typeface="+mn-ea"/>
                <a:cs typeface="+mn-cs"/>
              </a:rPr>
              <a:t> Corinthians 5:8</a:t>
            </a:r>
          </a:p>
        </p:txBody>
      </p:sp>
    </p:spTree>
    <p:extLst>
      <p:ext uri="{BB962C8B-B14F-4D97-AF65-F5344CB8AC3E}">
        <p14:creationId xmlns:p14="http://schemas.microsoft.com/office/powerpoint/2010/main" val="197398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498F1A1-AFB0-8D22-17D0-7EAE15B4BE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36F55C2-01EF-68E0-7F2F-32DA0F789E16}"/>
              </a:ext>
            </a:extLst>
          </p:cNvPr>
          <p:cNvSpPr txBox="1"/>
          <p:nvPr/>
        </p:nvSpPr>
        <p:spPr>
          <a:xfrm>
            <a:off x="3337560" y="0"/>
            <a:ext cx="885444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5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entaur" panose="02030504050205020304" pitchFamily="18" charset="0"/>
                <a:ea typeface="+mn-ea"/>
                <a:cs typeface="+mn-cs"/>
              </a:rPr>
              <a:t>FAITH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C2B47B-FA21-03B2-DFAC-C80CBC2EE350}"/>
              </a:ext>
            </a:extLst>
          </p:cNvPr>
          <p:cNvSpPr txBox="1"/>
          <p:nvPr/>
        </p:nvSpPr>
        <p:spPr>
          <a:xfrm>
            <a:off x="3337560" y="0"/>
            <a:ext cx="12266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76200">
                    <a:srgbClr val="4F81BD">
                      <a:lumMod val="60000"/>
                      <a:lumOff val="40000"/>
                    </a:srgbClr>
                  </a:glow>
                </a:effectLst>
                <a:uLnTx/>
                <a:uFillTx/>
                <a:latin typeface="Centaur" panose="02030504050205020304" pitchFamily="18" charset="0"/>
                <a:ea typeface="+mn-ea"/>
                <a:cs typeface="+mn-cs"/>
              </a:rPr>
              <a:t>little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34FFD6-69FF-3DA6-482A-C5D51D16EBFD}"/>
              </a:ext>
            </a:extLst>
          </p:cNvPr>
          <p:cNvSpPr txBox="1"/>
          <p:nvPr/>
        </p:nvSpPr>
        <p:spPr>
          <a:xfrm>
            <a:off x="0" y="2964581"/>
            <a:ext cx="1219200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6175" marR="0" lvl="0" indent="-11461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6000" b="1" i="0" u="none" strike="noStrike" kern="1200" cap="small" spc="0" normalizeH="0" noProof="0" dirty="0">
                <a:ln>
                  <a:noFill/>
                </a:ln>
                <a:solidFill>
                  <a:srgbClr val="4F81B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aur" panose="02030504050205020304" pitchFamily="18" charset="0"/>
                <a:ea typeface="+mn-ea"/>
                <a:cs typeface="+mn-cs"/>
              </a:rPr>
              <a:t>Little Faith Gets Distracted</a:t>
            </a:r>
          </a:p>
          <a:p>
            <a:pPr marL="2290763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aur" panose="02030504050205020304" pitchFamily="18" charset="0"/>
                <a:ea typeface="+mn-ea"/>
                <a:cs typeface="+mn-cs"/>
              </a:rPr>
              <a:t>Matthew 14:22-33</a:t>
            </a:r>
          </a:p>
          <a:p>
            <a:pPr marL="2290763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Hebrews 12:1-2</a:t>
            </a:r>
          </a:p>
          <a:p>
            <a:pPr marL="2290763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aur" panose="02030504050205020304" pitchFamily="18" charset="0"/>
                <a:ea typeface="+mn-ea"/>
                <a:cs typeface="+mn-cs"/>
              </a:rPr>
              <a:t>Proverbs 4:25-27</a:t>
            </a:r>
          </a:p>
        </p:txBody>
      </p:sp>
    </p:spTree>
    <p:extLst>
      <p:ext uri="{BB962C8B-B14F-4D97-AF65-F5344CB8AC3E}">
        <p14:creationId xmlns:p14="http://schemas.microsoft.com/office/powerpoint/2010/main" val="3597094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16C43C8-AF24-F045-E85C-2D24224503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B969738-4BB3-31DF-0A05-EECE8154DA5A}"/>
              </a:ext>
            </a:extLst>
          </p:cNvPr>
          <p:cNvSpPr txBox="1"/>
          <p:nvPr/>
        </p:nvSpPr>
        <p:spPr>
          <a:xfrm>
            <a:off x="3337560" y="0"/>
            <a:ext cx="885444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5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entaur" panose="02030504050205020304" pitchFamily="18" charset="0"/>
                <a:ea typeface="+mn-ea"/>
                <a:cs typeface="+mn-cs"/>
              </a:rPr>
              <a:t>FAITH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97D4D6-803C-16E5-B5E4-F3F276EDA9A7}"/>
              </a:ext>
            </a:extLst>
          </p:cNvPr>
          <p:cNvSpPr txBox="1"/>
          <p:nvPr/>
        </p:nvSpPr>
        <p:spPr>
          <a:xfrm>
            <a:off x="3337560" y="0"/>
            <a:ext cx="12266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76200">
                    <a:srgbClr val="4F81BD">
                      <a:lumMod val="60000"/>
                      <a:lumOff val="40000"/>
                    </a:srgbClr>
                  </a:glow>
                </a:effectLst>
                <a:uLnTx/>
                <a:uFillTx/>
                <a:latin typeface="Centaur" panose="02030504050205020304" pitchFamily="18" charset="0"/>
                <a:ea typeface="+mn-ea"/>
                <a:cs typeface="+mn-cs"/>
              </a:rPr>
              <a:t>little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A6ED53-407C-D4B0-FC77-7710D507C349}"/>
              </a:ext>
            </a:extLst>
          </p:cNvPr>
          <p:cNvSpPr txBox="1"/>
          <p:nvPr/>
        </p:nvSpPr>
        <p:spPr>
          <a:xfrm>
            <a:off x="0" y="2964581"/>
            <a:ext cx="12192000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6175" marR="0" lvl="0" indent="-11461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6000" b="1" i="0" u="none" strike="noStrike" kern="1200" cap="small" spc="0" normalizeH="0" noProof="0" dirty="0">
                <a:ln>
                  <a:noFill/>
                </a:ln>
                <a:solidFill>
                  <a:srgbClr val="4F81B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aur" panose="02030504050205020304" pitchFamily="18" charset="0"/>
                <a:ea typeface="+mn-ea"/>
                <a:cs typeface="+mn-cs"/>
              </a:rPr>
              <a:t>Little Faith Misunderstands Spiritual Messaging</a:t>
            </a:r>
          </a:p>
          <a:p>
            <a:pPr marL="2290763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aur" panose="02030504050205020304" pitchFamily="18" charset="0"/>
                <a:ea typeface="+mn-ea"/>
                <a:cs typeface="+mn-cs"/>
              </a:rPr>
              <a:t>Matthew 16:5-12</a:t>
            </a:r>
          </a:p>
          <a:p>
            <a:pPr marL="2290763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1</a:t>
            </a:r>
            <a:r>
              <a:rPr lang="en-US" sz="4500" b="1" baseline="30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st</a:t>
            </a:r>
            <a:r>
              <a:rPr lang="en-US" sz="45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 Corinthians 2:13-16</a:t>
            </a:r>
          </a:p>
          <a:p>
            <a:pPr marL="2290763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aur" panose="02030504050205020304" pitchFamily="18" charset="0"/>
                <a:ea typeface="+mn-ea"/>
                <a:cs typeface="+mn-cs"/>
              </a:rPr>
              <a:t>John 10:26-27</a:t>
            </a:r>
          </a:p>
        </p:txBody>
      </p:sp>
    </p:spTree>
    <p:extLst>
      <p:ext uri="{BB962C8B-B14F-4D97-AF65-F5344CB8AC3E}">
        <p14:creationId xmlns:p14="http://schemas.microsoft.com/office/powerpoint/2010/main" val="921039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5636D2D-DE65-BB3B-5DBD-CC47D88BA9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829E56-0008-3EEC-92BC-4E0AC597225E}"/>
              </a:ext>
            </a:extLst>
          </p:cNvPr>
          <p:cNvSpPr txBox="1"/>
          <p:nvPr/>
        </p:nvSpPr>
        <p:spPr>
          <a:xfrm>
            <a:off x="3337560" y="0"/>
            <a:ext cx="885444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5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entaur" panose="02030504050205020304" pitchFamily="18" charset="0"/>
                <a:ea typeface="+mn-ea"/>
                <a:cs typeface="+mn-cs"/>
              </a:rPr>
              <a:t>FAITH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59A0EE-B279-E0C4-ED53-7E89663653E4}"/>
              </a:ext>
            </a:extLst>
          </p:cNvPr>
          <p:cNvSpPr txBox="1"/>
          <p:nvPr/>
        </p:nvSpPr>
        <p:spPr>
          <a:xfrm>
            <a:off x="3337560" y="0"/>
            <a:ext cx="12266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76200">
                    <a:srgbClr val="4F81BD">
                      <a:lumMod val="60000"/>
                      <a:lumOff val="40000"/>
                    </a:srgbClr>
                  </a:glow>
                </a:effectLst>
                <a:uLnTx/>
                <a:uFillTx/>
                <a:latin typeface="Centaur" panose="02030504050205020304" pitchFamily="18" charset="0"/>
                <a:ea typeface="+mn-ea"/>
                <a:cs typeface="+mn-cs"/>
              </a:rPr>
              <a:t>little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3E413A-B83B-7A40-3737-EEB639C36F21}"/>
              </a:ext>
            </a:extLst>
          </p:cNvPr>
          <p:cNvSpPr txBox="1"/>
          <p:nvPr/>
        </p:nvSpPr>
        <p:spPr>
          <a:xfrm>
            <a:off x="0" y="2964581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6000" b="1" i="0" u="none" strike="noStrike" kern="1200" cap="small" spc="0" normalizeH="0" noProof="0" dirty="0">
                <a:ln>
                  <a:noFill/>
                </a:ln>
                <a:solidFill>
                  <a:srgbClr val="4F81B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aur" panose="02030504050205020304" pitchFamily="18" charset="0"/>
                <a:ea typeface="+mn-ea"/>
                <a:cs typeface="+mn-cs"/>
              </a:rPr>
              <a:t>Conclusion</a:t>
            </a:r>
          </a:p>
          <a:p>
            <a:pPr marL="2290763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aur" panose="02030504050205020304" pitchFamily="18" charset="0"/>
                <a:ea typeface="+mn-ea"/>
                <a:cs typeface="+mn-cs"/>
              </a:rPr>
              <a:t>Luke 17:5</a:t>
            </a:r>
          </a:p>
          <a:p>
            <a:pPr marL="2290763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Mark 9:24</a:t>
            </a:r>
            <a:endParaRPr kumimoji="0" lang="en-US" sz="45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aur" panose="020305040502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370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</Words>
  <Application>Microsoft Office PowerPoint</Application>
  <PresentationFormat>Widescreen</PresentationFormat>
  <Paragraphs>32</Paragraphs>
  <Slides>6</Slides>
  <Notes>0</Notes>
  <HiddenSlides>6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Centaur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Rachel Dockens</cp:lastModifiedBy>
  <cp:revision>667</cp:revision>
  <dcterms:created xsi:type="dcterms:W3CDTF">2023-05-27T00:35:32Z</dcterms:created>
  <dcterms:modified xsi:type="dcterms:W3CDTF">2024-12-02T13:58:15Z</dcterms:modified>
</cp:coreProperties>
</file>