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13020" r:id="rId2"/>
    <p:sldId id="13021" r:id="rId3"/>
    <p:sldId id="13016" r:id="rId4"/>
    <p:sldId id="13017" r:id="rId5"/>
    <p:sldId id="13018" r:id="rId6"/>
    <p:sldId id="1301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/>
              <a:pPr/>
              <a:t>10/6/2024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9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D755D-7E77-79B0-AE7C-ACEC3385B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E5969-6A42-E4D3-5190-6643EB0439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917AE-443B-CBB4-3C9C-2BDA9ACC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B1BB-DFDF-4215-8F41-0530593B1DF4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C1987-C450-D848-B542-AB782091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BDDCA9-8A0D-0A90-DA81-1359DB68A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D427B-677C-4609-83C8-109125969D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16910"/>
      </p:ext>
    </p:extLst>
  </p:cSld>
  <p:clrMapOvr>
    <a:masterClrMapping/>
  </p:clrMapOvr>
  <p:transition spd="slow" advClick="0" advTm="5000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/>
              <a:pPr/>
              <a:t>10/6/2024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7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1305341"/>
            <a:ext cx="1218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Prophet</a:t>
            </a:r>
            <a:r>
              <a:rPr kumimoji="0" lang="en-US" sz="45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,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9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Priest</a:t>
            </a:r>
            <a:r>
              <a:rPr lang="en-US" sz="4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, &amp;</a:t>
            </a:r>
          </a:p>
          <a:p>
            <a:pPr marR="0" lvl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9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King</a:t>
            </a:r>
          </a:p>
        </p:txBody>
      </p:sp>
    </p:spTree>
    <p:extLst>
      <p:ext uri="{BB962C8B-B14F-4D97-AF65-F5344CB8AC3E}">
        <p14:creationId xmlns:p14="http://schemas.microsoft.com/office/powerpoint/2010/main" val="4212409711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0"/>
            <a:ext cx="121889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Prophet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, 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Priest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, &amp; 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>
                  <a:glow rad="127000">
                    <a:srgbClr val="FFFF99"/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King</a:t>
            </a: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1F497D">
                    <a:lumMod val="50000"/>
                  </a:srgbClr>
                </a:glow>
              </a:effectLst>
              <a:uLnTx/>
              <a:uFillTx/>
              <a:latin typeface="Copperplate Gothic Bold" panose="020E0705020206020404" pitchFamily="34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6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Introduction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1F497D">
                    <a:lumMod val="50000"/>
                  </a:srgbClr>
                </a:glow>
              </a:effectLst>
              <a:uLnTx/>
              <a:uFillTx/>
              <a:latin typeface="Copperplate Gothic Bold" panose="020E0705020206020404" pitchFamily="34" charset="0"/>
              <a:ea typeface="+mn-ea"/>
              <a:cs typeface="+mn-cs"/>
            </a:endParaRP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Malachi 4:5-6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Matthew 17:10-13</a:t>
            </a:r>
          </a:p>
        </p:txBody>
      </p:sp>
    </p:spTree>
    <p:extLst>
      <p:ext uri="{BB962C8B-B14F-4D97-AF65-F5344CB8AC3E}">
        <p14:creationId xmlns:p14="http://schemas.microsoft.com/office/powerpoint/2010/main" val="41301807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0"/>
            <a:ext cx="1218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Prophet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Priest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&amp;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King</a:t>
            </a:r>
          </a:p>
          <a:p>
            <a:pPr marL="1143000" indent="-1143000">
              <a:buFont typeface="+mj-lt"/>
              <a:buAutoNum type="romanUcPeriod"/>
            </a:pPr>
            <a:endParaRPr lang="en-US" sz="6000" dirty="0">
              <a:solidFill>
                <a:srgbClr val="FFFF99"/>
              </a:solidFill>
              <a:effectLst>
                <a:glow rad="127000">
                  <a:schemeClr val="tx2">
                    <a:lumMod val="50000"/>
                  </a:schemeClr>
                </a:glow>
              </a:effectLst>
              <a:latin typeface="Copperplate Gothic Bold" panose="020E0705020206020404" pitchFamily="34" charset="0"/>
            </a:endParaRPr>
          </a:p>
          <a:p>
            <a:pPr marL="1143000" indent="-1143000">
              <a:buFont typeface="+mj-lt"/>
              <a:buAutoNum type="romanUcPeriod"/>
            </a:pPr>
            <a:r>
              <a:rPr lang="en-US" sz="6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The Prophet Like Moses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Deuteronomy 18:15-19; 5:22-27; Exodus 34:29-35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Acts 3:18-26; John 5:46</a:t>
            </a:r>
          </a:p>
          <a:p>
            <a:pPr marL="2286000" indent="-1143000">
              <a:buFont typeface="+mj-lt"/>
              <a:buAutoNum type="alphaUcPeriod"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1</a:t>
            </a:r>
            <a:r>
              <a:rPr lang="en-US" sz="4000" baseline="30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st</a:t>
            </a:r>
            <a:r>
              <a:rPr lang="en-US" sz="4000" dirty="0">
                <a:solidFill>
                  <a:srgbClr val="FFFF99"/>
                </a:solidFill>
                <a:effectLst>
                  <a:glow rad="127000">
                    <a:schemeClr val="tx2">
                      <a:lumMod val="50000"/>
                    </a:schemeClr>
                  </a:glow>
                </a:effectLst>
                <a:latin typeface="Copperplate Gothic Bold" panose="020E0705020206020404" pitchFamily="34" charset="0"/>
              </a:rPr>
              <a:t> Timothy 2:5; Hebrews 1:1-2; Matthew 17:1-5; John 12:44-48</a:t>
            </a:r>
          </a:p>
        </p:txBody>
      </p:sp>
    </p:spTree>
    <p:extLst>
      <p:ext uri="{BB962C8B-B14F-4D97-AF65-F5344CB8AC3E}">
        <p14:creationId xmlns:p14="http://schemas.microsoft.com/office/powerpoint/2010/main" val="42748004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0"/>
            <a:ext cx="1218895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Prophet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Priest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&amp;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King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1F497D">
                    <a:lumMod val="50000"/>
                  </a:srgbClr>
                </a:glow>
              </a:effectLst>
              <a:uLnTx/>
              <a:uFillTx/>
              <a:latin typeface="Copperplate Gothic Bold" panose="020E0705020206020404" pitchFamily="34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The Priest Like Melchizedek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Psalm 110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Genesis 14:18-20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Hebrews 5:1-11; 6:19-7:28</a:t>
            </a:r>
          </a:p>
        </p:txBody>
      </p:sp>
    </p:spTree>
    <p:extLst>
      <p:ext uri="{BB962C8B-B14F-4D97-AF65-F5344CB8AC3E}">
        <p14:creationId xmlns:p14="http://schemas.microsoft.com/office/powerpoint/2010/main" val="21098299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0"/>
            <a:ext cx="1218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Prophet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Priest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&amp;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King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1F497D">
                    <a:lumMod val="50000"/>
                  </a:srgbClr>
                </a:glow>
              </a:effectLst>
              <a:uLnTx/>
              <a:uFillTx/>
              <a:latin typeface="Copperplate Gothic Bold" panose="020E0705020206020404" pitchFamily="34" charset="0"/>
              <a:ea typeface="+mn-ea"/>
              <a:cs typeface="+mn-cs"/>
            </a:endParaRPr>
          </a:p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The King Like David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2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nd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 Samuel 7:12-17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Psalm 89:3-4, 19-37; </a:t>
            </a: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Isaiah 9:6-7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Luke 1:26-33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Mark 11:7-10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Ephesians 1:15-23</a:t>
            </a:r>
          </a:p>
        </p:txBody>
      </p:sp>
    </p:spTree>
    <p:extLst>
      <p:ext uri="{BB962C8B-B14F-4D97-AF65-F5344CB8AC3E}">
        <p14:creationId xmlns:p14="http://schemas.microsoft.com/office/powerpoint/2010/main" val="342997817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03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8" name="Picture 4" descr="35,797 Blued Background Royalty-Free Images, Stock Photos &amp; Pictures |  Shutterstock">
            <a:extLst>
              <a:ext uri="{FF2B5EF4-FFF2-40B4-BE49-F238E27FC236}">
                <a16:creationId xmlns:a16="http://schemas.microsoft.com/office/drawing/2014/main" id="{394CF190-4202-89FA-0B49-9DA4F0AAFA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7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168636-EAFB-D6F4-5A8D-16498E67B984}"/>
              </a:ext>
            </a:extLst>
          </p:cNvPr>
          <p:cNvSpPr txBox="1"/>
          <p:nvPr/>
        </p:nvSpPr>
        <p:spPr>
          <a:xfrm>
            <a:off x="0" y="0"/>
            <a:ext cx="12188952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Prophet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Priest</a:t>
            </a:r>
            <a:r>
              <a:rPr lang="en-US" sz="35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, &amp; </a:t>
            </a:r>
            <a:r>
              <a:rPr lang="en-US" sz="7000" dirty="0">
                <a:solidFill>
                  <a:schemeClr val="tx2">
                    <a:lumMod val="50000"/>
                  </a:schemeClr>
                </a:solidFill>
                <a:effectLst>
                  <a:glow rad="127000">
                    <a:srgbClr val="FFFF99"/>
                  </a:glow>
                </a:effectLst>
                <a:latin typeface="Copperplate Gothic Bold" panose="020E0705020206020404" pitchFamily="34" charset="0"/>
              </a:rPr>
              <a:t>King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27000">
                  <a:srgbClr val="1F497D">
                    <a:lumMod val="50000"/>
                  </a:srgbClr>
                </a:glow>
              </a:effectLst>
              <a:uLnTx/>
              <a:uFillTx/>
              <a:latin typeface="Copperplate Gothic Bold" panose="020E0705020206020404" pitchFamily="34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Conclusion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Genesis 14:18; Psalm 99:6;</a:t>
            </a:r>
            <a:b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</a:b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Acts 2:29-30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1</a:t>
            </a:r>
            <a:r>
              <a:rPr lang="en-US" sz="4000" baseline="30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st</a:t>
            </a: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 Kings 19:16; Exodus 40:13;</a:t>
            </a:r>
            <a:b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</a:b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1</a:t>
            </a:r>
            <a:r>
              <a:rPr lang="en-US" sz="4000" baseline="30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st</a:t>
            </a:r>
            <a:r>
              <a:rPr lang="en-US" sz="4000" dirty="0"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latin typeface="Copperplate Gothic Bold" panose="020E0705020206020404" pitchFamily="34" charset="0"/>
              </a:rPr>
              <a:t> Samuel 15:1</a:t>
            </a:r>
          </a:p>
          <a:p>
            <a:pPr marL="2286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27000">
                    <a:srgbClr val="1F497D">
                      <a:lumMod val="50000"/>
                    </a:srgbClr>
                  </a:glow>
                </a:effectLst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Acts 4:27-28; 10:36-43</a:t>
            </a:r>
          </a:p>
        </p:txBody>
      </p:sp>
    </p:spTree>
    <p:extLst>
      <p:ext uri="{BB962C8B-B14F-4D97-AF65-F5344CB8AC3E}">
        <p14:creationId xmlns:p14="http://schemas.microsoft.com/office/powerpoint/2010/main" val="32963993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126</Words>
  <Application>Microsoft Office PowerPoint</Application>
  <PresentationFormat>Widescreen</PresentationFormat>
  <Paragraphs>34</Paragraphs>
  <Slides>6</Slides>
  <Notes>0</Notes>
  <HiddenSlides>6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Copperplate Gothic Bold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527</cp:revision>
  <dcterms:created xsi:type="dcterms:W3CDTF">2023-05-27T00:35:32Z</dcterms:created>
  <dcterms:modified xsi:type="dcterms:W3CDTF">2024-10-07T02:16:04Z</dcterms:modified>
</cp:coreProperties>
</file>