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EE43-94E1-DC10-6FA4-143CD0D53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5924E-5971-B210-4A39-C47C30FAC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3AEF-5B2B-CABF-B5D3-6E11DCFB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6A18-B736-4E22-B915-9C167DC57C6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2FA11-E20C-CC90-882A-68A8F456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A0698-0BE1-8225-4A2E-5EE664A3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6B42-BEE6-400C-90E8-46D68ABE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3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51EBFF-A027-E2CD-5BCF-A5521680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building with broken windows&#10;&#10;Description automatically generated">
            <a:extLst>
              <a:ext uri="{FF2B5EF4-FFF2-40B4-BE49-F238E27FC236}">
                <a16:creationId xmlns:a16="http://schemas.microsoft.com/office/drawing/2014/main" id="{4EF2715E-C403-DEC3-2BF4-71A8385A9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132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BAC6A0-2BB8-BED8-D636-7F62C0B65344}"/>
              </a:ext>
            </a:extLst>
          </p:cNvPr>
          <p:cNvSpPr txBox="1"/>
          <p:nvPr/>
        </p:nvSpPr>
        <p:spPr>
          <a:xfrm>
            <a:off x="-1" y="0"/>
            <a:ext cx="80861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glow rad="635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“Rise Up and Build”</a:t>
            </a:r>
          </a:p>
        </p:txBody>
      </p:sp>
    </p:spTree>
    <p:extLst>
      <p:ext uri="{BB962C8B-B14F-4D97-AF65-F5344CB8AC3E}">
        <p14:creationId xmlns:p14="http://schemas.microsoft.com/office/powerpoint/2010/main" val="318852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564E67B-76C8-69FA-177F-EB38698C2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building with broken windows&#10;&#10;Description automatically generated">
            <a:extLst>
              <a:ext uri="{FF2B5EF4-FFF2-40B4-BE49-F238E27FC236}">
                <a16:creationId xmlns:a16="http://schemas.microsoft.com/office/drawing/2014/main" id="{8386CCB9-A6EC-2CEB-98D7-1108FE049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132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5D559D-2858-7682-57E9-FBD7E0413980}"/>
              </a:ext>
            </a:extLst>
          </p:cNvPr>
          <p:cNvSpPr txBox="1"/>
          <p:nvPr/>
        </p:nvSpPr>
        <p:spPr>
          <a:xfrm>
            <a:off x="-1" y="0"/>
            <a:ext cx="80861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25000"/>
                    <a:lumOff val="75000"/>
                  </a:srgbClr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“Rise Up and Build”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D0757-FA34-CC2D-1067-481D915AACB9}"/>
              </a:ext>
            </a:extLst>
          </p:cNvPr>
          <p:cNvSpPr txBox="1"/>
          <p:nvPr/>
        </p:nvSpPr>
        <p:spPr>
          <a:xfrm>
            <a:off x="0" y="1246495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small" dirty="0">
                <a:effectLst>
                  <a:glow rad="63500">
                    <a:srgbClr val="A6CA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Introduction</a:t>
            </a:r>
          </a:p>
          <a:p>
            <a:pPr marL="2743200" indent="-1365250">
              <a:buFont typeface="+mj-lt"/>
              <a:buAutoNum type="alphaUcPeriod"/>
            </a:pP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Nehemiah 2:17-18</a:t>
            </a:r>
          </a:p>
          <a:p>
            <a:pPr marL="2743200" indent="-1365250">
              <a:buFont typeface="+mj-lt"/>
              <a:buAutoNum type="alphaUcPeriod"/>
            </a:pP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1</a:t>
            </a:r>
            <a:r>
              <a:rPr lang="en-US" sz="4500" b="1" cap="small" baseline="30000" dirty="0">
                <a:solidFill>
                  <a:srgbClr val="A6CAE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st</a:t>
            </a: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 Corinthians 3:9-17</a:t>
            </a:r>
          </a:p>
        </p:txBody>
      </p:sp>
    </p:spTree>
    <p:extLst>
      <p:ext uri="{BB962C8B-B14F-4D97-AF65-F5344CB8AC3E}">
        <p14:creationId xmlns:p14="http://schemas.microsoft.com/office/powerpoint/2010/main" val="37213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99BCC3E-A336-7B9E-9AC5-6EFCC5886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building with broken windows&#10;&#10;Description automatically generated">
            <a:extLst>
              <a:ext uri="{FF2B5EF4-FFF2-40B4-BE49-F238E27FC236}">
                <a16:creationId xmlns:a16="http://schemas.microsoft.com/office/drawing/2014/main" id="{26E4C5DB-0AA1-7832-E8F0-CAD05C14C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132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E7089-C71F-104E-17D0-5EC59CB97AC4}"/>
              </a:ext>
            </a:extLst>
          </p:cNvPr>
          <p:cNvSpPr txBox="1"/>
          <p:nvPr/>
        </p:nvSpPr>
        <p:spPr>
          <a:xfrm>
            <a:off x="-1" y="0"/>
            <a:ext cx="80861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25000"/>
                    <a:lumOff val="75000"/>
                  </a:srgbClr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“Rise Up and Build”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5F6341-44A1-1392-202A-A628A61670C3}"/>
              </a:ext>
            </a:extLst>
          </p:cNvPr>
          <p:cNvSpPr txBox="1"/>
          <p:nvPr/>
        </p:nvSpPr>
        <p:spPr>
          <a:xfrm>
            <a:off x="0" y="1246495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A6CA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Spirits Were Stirred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Ezra 1:1-5; Haggai 1:1-15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Acts 17:16-17</a:t>
            </a:r>
            <a:endParaRPr kumimoji="0" lang="en-US" sz="4500" b="1" i="0" u="none" strike="noStrike" kern="1200" cap="small" spc="0" normalizeH="0" baseline="0" noProof="0" dirty="0">
              <a:ln>
                <a:noFill/>
              </a:ln>
              <a:solidFill>
                <a:srgbClr val="A6CAEC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ucherie Block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41EDCC2-402B-8E63-69EB-161E83049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building with broken windows&#10;&#10;Description automatically generated">
            <a:extLst>
              <a:ext uri="{FF2B5EF4-FFF2-40B4-BE49-F238E27FC236}">
                <a16:creationId xmlns:a16="http://schemas.microsoft.com/office/drawing/2014/main" id="{A9A87379-A660-37FC-C6AC-5C61DEF7E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132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93CB92-4449-EFB7-FC6D-C40C5D927D02}"/>
              </a:ext>
            </a:extLst>
          </p:cNvPr>
          <p:cNvSpPr txBox="1"/>
          <p:nvPr/>
        </p:nvSpPr>
        <p:spPr>
          <a:xfrm>
            <a:off x="-1" y="0"/>
            <a:ext cx="80861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25000"/>
                    <a:lumOff val="75000"/>
                  </a:srgbClr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“Rise Up and Build”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6A7C9-DF79-7123-9396-81153FFDA2E7}"/>
              </a:ext>
            </a:extLst>
          </p:cNvPr>
          <p:cNvSpPr txBox="1"/>
          <p:nvPr/>
        </p:nvSpPr>
        <p:spPr>
          <a:xfrm>
            <a:off x="0" y="1246495"/>
            <a:ext cx="12192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A6CA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Hands Were Set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Nehemiah 2:18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Ezra 4:4-5; Nehemiah 6:1-9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Hebrews 12:12</a:t>
            </a:r>
            <a:endParaRPr kumimoji="0" lang="en-US" sz="4500" b="1" i="0" u="none" strike="noStrike" kern="1200" cap="small" spc="0" normalizeH="0" baseline="0" noProof="0" dirty="0">
              <a:ln>
                <a:noFill/>
              </a:ln>
              <a:solidFill>
                <a:srgbClr val="A6CAEC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ucherie Block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9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15FBE9D-2E14-F107-75B1-333F328C6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building with broken windows&#10;&#10;Description automatically generated">
            <a:extLst>
              <a:ext uri="{FF2B5EF4-FFF2-40B4-BE49-F238E27FC236}">
                <a16:creationId xmlns:a16="http://schemas.microsoft.com/office/drawing/2014/main" id="{6B269E9D-8978-6398-DD95-AA9C0380B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132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6BC6B-1EF8-A53C-A964-91FA1472F39B}"/>
              </a:ext>
            </a:extLst>
          </p:cNvPr>
          <p:cNvSpPr txBox="1"/>
          <p:nvPr/>
        </p:nvSpPr>
        <p:spPr>
          <a:xfrm>
            <a:off x="-1" y="0"/>
            <a:ext cx="80861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25000"/>
                    <a:lumOff val="75000"/>
                  </a:srgbClr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“Rise Up and Build”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3088B-AFD2-F04C-F30D-1B28FD3E605E}"/>
              </a:ext>
            </a:extLst>
          </p:cNvPr>
          <p:cNvSpPr txBox="1"/>
          <p:nvPr/>
        </p:nvSpPr>
        <p:spPr>
          <a:xfrm>
            <a:off x="0" y="1246495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A6CA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Offerings Were Given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Ezra 2:68-69; </a:t>
            </a: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7:12-20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Romans 12:6-8</a:t>
            </a:r>
          </a:p>
        </p:txBody>
      </p:sp>
    </p:spTree>
    <p:extLst>
      <p:ext uri="{BB962C8B-B14F-4D97-AF65-F5344CB8AC3E}">
        <p14:creationId xmlns:p14="http://schemas.microsoft.com/office/powerpoint/2010/main" val="14697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D35DC8D-5CB9-5A73-6390-445E790A6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building with broken windows&#10;&#10;Description automatically generated">
            <a:extLst>
              <a:ext uri="{FF2B5EF4-FFF2-40B4-BE49-F238E27FC236}">
                <a16:creationId xmlns:a16="http://schemas.microsoft.com/office/drawing/2014/main" id="{0C0122EF-D650-997A-154E-461AF6997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132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A8D2E-244D-EE16-5AE3-F4EB61D69BFD}"/>
              </a:ext>
            </a:extLst>
          </p:cNvPr>
          <p:cNvSpPr txBox="1"/>
          <p:nvPr/>
        </p:nvSpPr>
        <p:spPr>
          <a:xfrm>
            <a:off x="-1" y="0"/>
            <a:ext cx="80861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25000"/>
                    <a:lumOff val="75000"/>
                  </a:srgbClr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“Rise Up and Build”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63A269-8DAF-A161-45B8-04B38AE865AE}"/>
              </a:ext>
            </a:extLst>
          </p:cNvPr>
          <p:cNvSpPr txBox="1"/>
          <p:nvPr/>
        </p:nvSpPr>
        <p:spPr>
          <a:xfrm>
            <a:off x="0" y="1246495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A6CA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People Were United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Ezra 3:1-2; Nehemiah 8:1-3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Acts 4:32; 1</a:t>
            </a:r>
            <a:r>
              <a:rPr lang="en-US" sz="4500" b="1" cap="small" baseline="30000" dirty="0"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st</a:t>
            </a: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 Corinthians 1:10</a:t>
            </a:r>
            <a:endParaRPr kumimoji="0" lang="en-US" sz="4500" b="1" i="0" u="none" strike="noStrike" kern="1200" cap="small" spc="0" normalizeH="0" baseline="0" noProof="0" dirty="0">
              <a:ln>
                <a:noFill/>
              </a:ln>
              <a:solidFill>
                <a:srgbClr val="A6CAEC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ucherie Block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5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DF902A3-3581-51CA-B690-465E63886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building with broken windows&#10;&#10;Description automatically generated">
            <a:extLst>
              <a:ext uri="{FF2B5EF4-FFF2-40B4-BE49-F238E27FC236}">
                <a16:creationId xmlns:a16="http://schemas.microsoft.com/office/drawing/2014/main" id="{9F1E00E2-2AA0-49DD-FCF1-45FF67D16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132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59F79E-A910-7DB6-D6AF-865C3B0561FD}"/>
              </a:ext>
            </a:extLst>
          </p:cNvPr>
          <p:cNvSpPr txBox="1"/>
          <p:nvPr/>
        </p:nvSpPr>
        <p:spPr>
          <a:xfrm>
            <a:off x="-1" y="0"/>
            <a:ext cx="80861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25000"/>
                    <a:lumOff val="75000"/>
                  </a:srgbClr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“Rise Up and Build”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69658-5A46-A7E1-3EB9-49EAFAB12A8B}"/>
              </a:ext>
            </a:extLst>
          </p:cNvPr>
          <p:cNvSpPr txBox="1"/>
          <p:nvPr/>
        </p:nvSpPr>
        <p:spPr>
          <a:xfrm>
            <a:off x="0" y="1246495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A6CA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What Is Written Was Followed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Ezra 3:1-2, 4; 6:18; Nehemiah 6:18; 10:34, 36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Acts 7:44; Philippians 3:17</a:t>
            </a:r>
            <a:endParaRPr kumimoji="0" lang="en-US" sz="4500" b="1" i="0" u="none" strike="noStrike" kern="1200" cap="small" spc="0" normalizeH="0" baseline="0" noProof="0" dirty="0">
              <a:ln>
                <a:noFill/>
              </a:ln>
              <a:solidFill>
                <a:srgbClr val="A6CAEC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ucherie Block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2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81802C-2DA3-7A1D-F5AA-6929D9E3B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building with broken windows&#10;&#10;Description automatically generated">
            <a:extLst>
              <a:ext uri="{FF2B5EF4-FFF2-40B4-BE49-F238E27FC236}">
                <a16:creationId xmlns:a16="http://schemas.microsoft.com/office/drawing/2014/main" id="{2EFDC169-86CA-9B2A-5CF2-DF680D08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132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DD50DE-B940-786E-DFA6-C6445D8ADF78}"/>
              </a:ext>
            </a:extLst>
          </p:cNvPr>
          <p:cNvSpPr txBox="1"/>
          <p:nvPr/>
        </p:nvSpPr>
        <p:spPr>
          <a:xfrm>
            <a:off x="-1" y="0"/>
            <a:ext cx="80861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25000"/>
                    <a:lumOff val="75000"/>
                  </a:srgbClr>
                </a:solidFill>
                <a:effectLst>
                  <a:glow rad="635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“Rise Up and Build”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D7910-59B8-4CAB-D41B-83F58A219EFF}"/>
              </a:ext>
            </a:extLst>
          </p:cNvPr>
          <p:cNvSpPr txBox="1"/>
          <p:nvPr/>
        </p:nvSpPr>
        <p:spPr>
          <a:xfrm>
            <a:off x="0" y="1246495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A6CA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Separation Was Committed To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ucherie Block" panose="02000506000000020004" pitchFamily="2" charset="0"/>
                <a:ea typeface="+mn-ea"/>
                <a:cs typeface="+mn-cs"/>
              </a:rPr>
              <a:t>Ezra 9:1-10:4; Nehemiah 9:1-2</a:t>
            </a:r>
          </a:p>
          <a:p>
            <a:pPr marL="2743200" marR="0" lvl="0" indent="-1427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316038" algn="l"/>
              </a:tabLst>
              <a:defRPr/>
            </a:pP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2</a:t>
            </a:r>
            <a:r>
              <a:rPr lang="en-US" sz="4500" b="1" cap="small" baseline="30000" dirty="0"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nd</a:t>
            </a:r>
            <a:r>
              <a:rPr lang="en-US" sz="4500" b="1" cap="small" dirty="0">
                <a:solidFill>
                  <a:srgbClr val="A6CAEC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cherie Block" panose="02000506000000020004" pitchFamily="2" charset="0"/>
              </a:rPr>
              <a:t> Corinthians 6:14-18</a:t>
            </a:r>
            <a:endParaRPr kumimoji="0" lang="en-US" sz="4500" b="1" i="0" u="none" strike="noStrike" kern="1200" cap="small" spc="0" normalizeH="0" baseline="0" noProof="0" dirty="0">
              <a:ln>
                <a:noFill/>
              </a:ln>
              <a:solidFill>
                <a:srgbClr val="A6CAEC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ucherie Block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5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134</Words>
  <Application>Microsoft Office PowerPoint</Application>
  <PresentationFormat>Widescreen</PresentationFormat>
  <Paragraphs>30</Paragraphs>
  <Slides>8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Boucherie Block</vt:lpstr>
      <vt:lpstr>Calibri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198</cp:revision>
  <dcterms:created xsi:type="dcterms:W3CDTF">2023-05-27T00:35:32Z</dcterms:created>
  <dcterms:modified xsi:type="dcterms:W3CDTF">2024-03-04T04:06:11Z</dcterms:modified>
</cp:coreProperties>
</file>