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8"/>
  </p:notesMasterIdLst>
  <p:sldIdLst>
    <p:sldId id="12824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1050F-C491-C027-6902-5BCA80749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003A5E-4494-82F6-DB83-89D49384D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1C80F-AC93-DA12-16A0-8E327246C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7D6F3-898E-4530-A630-49A3711BC082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BC66D-61E7-FEEE-6435-B15789558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E3934-31C9-FD4D-7D2E-10F7F8CA9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70EE-2F17-4E4F-BF69-5F1BA91C5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ew Dah Magic » Church Shows">
            <a:extLst>
              <a:ext uri="{FF2B5EF4-FFF2-40B4-BE49-F238E27FC236}">
                <a16:creationId xmlns:a16="http://schemas.microsoft.com/office/drawing/2014/main" id="{657DC091-03A9-581E-5C99-FCE0E635F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686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18F32D4-E158-EB84-48EA-09A41D89F10A}"/>
              </a:ext>
            </a:extLst>
          </p:cNvPr>
          <p:cNvSpPr txBox="1"/>
          <p:nvPr/>
        </p:nvSpPr>
        <p:spPr>
          <a:xfrm>
            <a:off x="0" y="2882696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e Gothic Inline" panose="020B0504030203020204" pitchFamily="34" charset="0"/>
              </a:rPr>
              <a:t>Saved  Like  the  Sorcerer</a:t>
            </a:r>
          </a:p>
        </p:txBody>
      </p:sp>
    </p:spTree>
    <p:extLst>
      <p:ext uri="{BB962C8B-B14F-4D97-AF65-F5344CB8AC3E}">
        <p14:creationId xmlns:p14="http://schemas.microsoft.com/office/powerpoint/2010/main" val="4214570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ew Dah Magic » Church Shows">
            <a:extLst>
              <a:ext uri="{FF2B5EF4-FFF2-40B4-BE49-F238E27FC236}">
                <a16:creationId xmlns:a16="http://schemas.microsoft.com/office/drawing/2014/main" id="{657DC091-03A9-581E-5C99-FCE0E635F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686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18F32D4-E158-EB84-48EA-09A41D89F10A}"/>
              </a:ext>
            </a:extLst>
          </p:cNvPr>
          <p:cNvSpPr txBox="1"/>
          <p:nvPr/>
        </p:nvSpPr>
        <p:spPr>
          <a:xfrm>
            <a:off x="0" y="2882696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e Gothic Inline" panose="020B0504030203020204" pitchFamily="34" charset="0"/>
                <a:ea typeface="+mn-ea"/>
                <a:cs typeface="+mn-cs"/>
              </a:rPr>
              <a:t>Saved  Like  the  Sorcerer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0B37CC-AE31-7148-3052-A1217296E946}"/>
              </a:ext>
            </a:extLst>
          </p:cNvPr>
          <p:cNvSpPr txBox="1"/>
          <p:nvPr/>
        </p:nvSpPr>
        <p:spPr>
          <a:xfrm>
            <a:off x="0" y="3975303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5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e Gothic Inline" panose="020B0504030203020204" pitchFamily="34" charset="0"/>
            </a:endParaRPr>
          </a:p>
          <a:p>
            <a:pPr algn="ctr"/>
            <a:r>
              <a:rPr lang="en-US" sz="4500" dirty="0">
                <a:solidFill>
                  <a:srgbClr val="FFFF00"/>
                </a:solidFill>
                <a:latin typeface="Bahnschrift Condensed" panose="020B0502040204020203" pitchFamily="34" charset="0"/>
              </a:rPr>
              <a:t>Acts 8:4-24</a:t>
            </a:r>
          </a:p>
        </p:txBody>
      </p:sp>
    </p:spTree>
    <p:extLst>
      <p:ext uri="{BB962C8B-B14F-4D97-AF65-F5344CB8AC3E}">
        <p14:creationId xmlns:p14="http://schemas.microsoft.com/office/powerpoint/2010/main" val="3216845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ew Dah Magic » Church Shows">
            <a:extLst>
              <a:ext uri="{FF2B5EF4-FFF2-40B4-BE49-F238E27FC236}">
                <a16:creationId xmlns:a16="http://schemas.microsoft.com/office/drawing/2014/main" id="{657DC091-03A9-581E-5C99-FCE0E635F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686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18F32D4-E158-EB84-48EA-09A41D89F10A}"/>
              </a:ext>
            </a:extLst>
          </p:cNvPr>
          <p:cNvSpPr txBox="1"/>
          <p:nvPr/>
        </p:nvSpPr>
        <p:spPr>
          <a:xfrm>
            <a:off x="-3" y="0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e Gothic Inline" panose="020B0504030203020204" pitchFamily="34" charset="0"/>
                <a:ea typeface="+mn-ea"/>
                <a:cs typeface="+mn-cs"/>
              </a:rPr>
              <a:t>Saved  Like  the  Sorcerer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0B37CC-AE31-7148-3052-A1217296E946}"/>
              </a:ext>
            </a:extLst>
          </p:cNvPr>
          <p:cNvSpPr txBox="1"/>
          <p:nvPr/>
        </p:nvSpPr>
        <p:spPr>
          <a:xfrm>
            <a:off x="0" y="1092607"/>
            <a:ext cx="12192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4500" b="1" i="0" u="none" strike="noStrike" kern="1200" cap="small" spc="0" normalizeH="0" noProof="0" dirty="0">
              <a:ln>
                <a:noFill/>
              </a:ln>
              <a:solidFill>
                <a:schemeClr val="tx2">
                  <a:lumMod val="25000"/>
                  <a:lumOff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ahnschrift Condensed" panose="020B0502040204020203" pitchFamily="34" charset="0"/>
            </a:endParaRPr>
          </a:p>
          <a:p>
            <a:pPr marL="9144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5500" b="1" i="0" u="none" strike="noStrike" kern="1200" cap="small" spc="0" normalizeH="0" noProof="0" dirty="0">
                <a:ln>
                  <a:noFill/>
                </a:ln>
                <a:solidFill>
                  <a:schemeClr val="tx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</a:rPr>
              <a:t>The Sorcerer Saw the Difference Between Fakery &amp; Truth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Acts 8:9-10, 13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00"/>
                </a:solidFill>
                <a:latin typeface="Bahnschrift Condensed" panose="020B0502040204020203" pitchFamily="34" charset="0"/>
              </a:rPr>
              <a:t>Exodus 8:18-19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1</a:t>
            </a:r>
            <a:r>
              <a:rPr kumimoji="0" lang="en-US" sz="4500" i="0" u="none" strike="noStrike" kern="1200" cap="none" spc="0" normalizeH="0" baseline="30000" noProof="0" dirty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st</a:t>
            </a:r>
            <a:r>
              <a:rPr kumimoji="0" lang="en-US" sz="450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 Samuel 28:7-12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00"/>
                </a:solidFill>
                <a:latin typeface="Bahnschrift Condensed" panose="020B0502040204020203" pitchFamily="34" charset="0"/>
              </a:rPr>
              <a:t>Acts 19:11-20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John 20:30-31</a:t>
            </a:r>
          </a:p>
        </p:txBody>
      </p:sp>
    </p:spTree>
    <p:extLst>
      <p:ext uri="{BB962C8B-B14F-4D97-AF65-F5344CB8AC3E}">
        <p14:creationId xmlns:p14="http://schemas.microsoft.com/office/powerpoint/2010/main" val="403153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ew Dah Magic » Church Shows">
            <a:extLst>
              <a:ext uri="{FF2B5EF4-FFF2-40B4-BE49-F238E27FC236}">
                <a16:creationId xmlns:a16="http://schemas.microsoft.com/office/drawing/2014/main" id="{657DC091-03A9-581E-5C99-FCE0E635F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686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18F32D4-E158-EB84-48EA-09A41D89F10A}"/>
              </a:ext>
            </a:extLst>
          </p:cNvPr>
          <p:cNvSpPr txBox="1"/>
          <p:nvPr/>
        </p:nvSpPr>
        <p:spPr>
          <a:xfrm>
            <a:off x="-3" y="0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e Gothic Inline" panose="020B0504030203020204" pitchFamily="34" charset="0"/>
                <a:ea typeface="+mn-ea"/>
                <a:cs typeface="+mn-cs"/>
              </a:rPr>
              <a:t>Saved  Like  the  Sorcerer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0B37CC-AE31-7148-3052-A1217296E946}"/>
              </a:ext>
            </a:extLst>
          </p:cNvPr>
          <p:cNvSpPr txBox="1"/>
          <p:nvPr/>
        </p:nvSpPr>
        <p:spPr>
          <a:xfrm>
            <a:off x="0" y="1092607"/>
            <a:ext cx="1219200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endParaRPr kumimoji="0" lang="en-US" sz="4500" b="1" i="0" u="none" strike="noStrike" kern="1200" cap="small" spc="0" normalizeH="0" baseline="0" noProof="0" dirty="0">
              <a:ln>
                <a:noFill/>
              </a:ln>
              <a:solidFill>
                <a:srgbClr val="0E2841">
                  <a:lumMod val="25000"/>
                  <a:lumOff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ahnschrift Condensed" panose="020B0502040204020203" pitchFamily="34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500" b="1" i="0" u="none" strike="noStrike" kern="1200" cap="small" spc="0" normalizeH="0" baseline="0" noProof="0" dirty="0">
                <a:ln>
                  <a:noFill/>
                </a:ln>
                <a:solidFill>
                  <a:srgbClr val="0E2841">
                    <a:lumMod val="25000"/>
                    <a:lumOff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The Sorcerer Responded to Christ Preached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Acts 8:5, 12-13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00"/>
                </a:solidFill>
                <a:latin typeface="Bahnschrift Condensed" panose="020B0502040204020203" pitchFamily="34" charset="0"/>
              </a:rPr>
              <a:t>Mark 16:15-16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Galatians 3:26-27</a:t>
            </a:r>
          </a:p>
        </p:txBody>
      </p:sp>
    </p:spTree>
    <p:extLst>
      <p:ext uri="{BB962C8B-B14F-4D97-AF65-F5344CB8AC3E}">
        <p14:creationId xmlns:p14="http://schemas.microsoft.com/office/powerpoint/2010/main" val="235490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ew Dah Magic » Church Shows">
            <a:extLst>
              <a:ext uri="{FF2B5EF4-FFF2-40B4-BE49-F238E27FC236}">
                <a16:creationId xmlns:a16="http://schemas.microsoft.com/office/drawing/2014/main" id="{657DC091-03A9-581E-5C99-FCE0E635F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686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18F32D4-E158-EB84-48EA-09A41D89F10A}"/>
              </a:ext>
            </a:extLst>
          </p:cNvPr>
          <p:cNvSpPr txBox="1"/>
          <p:nvPr/>
        </p:nvSpPr>
        <p:spPr>
          <a:xfrm>
            <a:off x="-3" y="0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e Gothic Inline" panose="020B0504030203020204" pitchFamily="34" charset="0"/>
                <a:ea typeface="+mn-ea"/>
                <a:cs typeface="+mn-cs"/>
              </a:rPr>
              <a:t>Saved  Like  the  Sorcerer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0B37CC-AE31-7148-3052-A1217296E946}"/>
              </a:ext>
            </a:extLst>
          </p:cNvPr>
          <p:cNvSpPr txBox="1"/>
          <p:nvPr/>
        </p:nvSpPr>
        <p:spPr>
          <a:xfrm>
            <a:off x="0" y="1092607"/>
            <a:ext cx="1219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endParaRPr kumimoji="0" lang="en-US" sz="4500" b="1" i="0" u="none" strike="noStrike" kern="1200" cap="small" spc="0" normalizeH="0" baseline="0" noProof="0" dirty="0">
              <a:ln>
                <a:noFill/>
              </a:ln>
              <a:solidFill>
                <a:srgbClr val="0E2841">
                  <a:lumMod val="25000"/>
                  <a:lumOff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ahnschrift Condensed" panose="020B0502040204020203" pitchFamily="34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5500" b="1" i="0" u="none" strike="noStrike" kern="1200" cap="small" spc="0" normalizeH="0" baseline="0" noProof="0" dirty="0">
                <a:ln>
                  <a:noFill/>
                </a:ln>
                <a:solidFill>
                  <a:srgbClr val="0E2841">
                    <a:lumMod val="25000"/>
                    <a:lumOff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The Sorcerer Observed How Spiritual Gifts Were Imparted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Acts 8:14-18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00"/>
                </a:solidFill>
                <a:latin typeface="Bahnschrift Condensed" panose="020B0502040204020203" pitchFamily="34" charset="0"/>
              </a:rPr>
              <a:t>Acts 8:6-7, 13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Acts 1:21-22; 1</a:t>
            </a:r>
            <a:r>
              <a:rPr kumimoji="0" lang="en-US" sz="4500" b="0" i="0" u="none" strike="noStrike" kern="1200" cap="none" spc="0" normalizeH="0" baseline="3000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st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 Corinthians 15:8</a:t>
            </a:r>
          </a:p>
        </p:txBody>
      </p:sp>
    </p:spTree>
    <p:extLst>
      <p:ext uri="{BB962C8B-B14F-4D97-AF65-F5344CB8AC3E}">
        <p14:creationId xmlns:p14="http://schemas.microsoft.com/office/powerpoint/2010/main" val="38273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ew Dah Magic » Church Shows">
            <a:extLst>
              <a:ext uri="{FF2B5EF4-FFF2-40B4-BE49-F238E27FC236}">
                <a16:creationId xmlns:a16="http://schemas.microsoft.com/office/drawing/2014/main" id="{657DC091-03A9-581E-5C99-FCE0E635F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686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18F32D4-E158-EB84-48EA-09A41D89F10A}"/>
              </a:ext>
            </a:extLst>
          </p:cNvPr>
          <p:cNvSpPr txBox="1"/>
          <p:nvPr/>
        </p:nvSpPr>
        <p:spPr>
          <a:xfrm>
            <a:off x="-3" y="0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ade Gothic Inline" panose="020B0504030203020204" pitchFamily="34" charset="0"/>
                <a:ea typeface="+mn-ea"/>
                <a:cs typeface="+mn-cs"/>
              </a:rPr>
              <a:t>Saved  Like  the  Sorcerer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0B37CC-AE31-7148-3052-A1217296E946}"/>
              </a:ext>
            </a:extLst>
          </p:cNvPr>
          <p:cNvSpPr txBox="1"/>
          <p:nvPr/>
        </p:nvSpPr>
        <p:spPr>
          <a:xfrm>
            <a:off x="0" y="1092607"/>
            <a:ext cx="1219200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endParaRPr kumimoji="0" lang="en-US" sz="4500" b="1" i="0" u="none" strike="noStrike" kern="1200" cap="small" spc="0" normalizeH="0" baseline="0" noProof="0" dirty="0">
              <a:ln>
                <a:noFill/>
              </a:ln>
              <a:solidFill>
                <a:srgbClr val="0E2841">
                  <a:lumMod val="25000"/>
                  <a:lumOff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ahnschrift Condensed" panose="020B0502040204020203" pitchFamily="34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5500" b="1" i="0" u="none" strike="noStrike" kern="1200" cap="small" spc="0" normalizeH="0" baseline="0" noProof="0" dirty="0">
                <a:ln>
                  <a:noFill/>
                </a:ln>
                <a:solidFill>
                  <a:srgbClr val="0E2841">
                    <a:lumMod val="25000"/>
                    <a:lumOff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The Sorcerer Fell Away After Salvation &amp; Had to Be Restored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Acts 8:18-24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00"/>
                </a:solidFill>
                <a:latin typeface="Bahnschrift Condensed" panose="020B0502040204020203" pitchFamily="34" charset="0"/>
              </a:rPr>
              <a:t>2</a:t>
            </a:r>
            <a:r>
              <a:rPr lang="en-US" sz="4500" baseline="30000" dirty="0">
                <a:solidFill>
                  <a:srgbClr val="FFFF00"/>
                </a:solidFill>
                <a:latin typeface="Bahnschrift Condensed" panose="020B0502040204020203" pitchFamily="34" charset="0"/>
              </a:rPr>
              <a:t>nd</a:t>
            </a:r>
            <a:r>
              <a:rPr lang="en-US" sz="4500" dirty="0">
                <a:solidFill>
                  <a:srgbClr val="FFFF00"/>
                </a:solidFill>
                <a:latin typeface="Bahnschrift Condensed" panose="020B0502040204020203" pitchFamily="34" charset="0"/>
              </a:rPr>
              <a:t> Peter 2:20-22; Hebrews 10:26-31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Galatians 6:1-2; James 5:19-20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00"/>
                </a:solidFill>
                <a:latin typeface="Bahnschrift Condensed" panose="020B0502040204020203" pitchFamily="34" charset="0"/>
              </a:rPr>
              <a:t>James 5:16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ahnschrift Condensed" panose="020B050204020402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169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Widescreen</PresentationFormat>
  <Paragraphs>31</Paragraphs>
  <Slides>6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Bahnschrift Condensed</vt:lpstr>
      <vt:lpstr>Calibri</vt:lpstr>
      <vt:lpstr>Trade Gothic Inline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208</cp:revision>
  <dcterms:created xsi:type="dcterms:W3CDTF">2023-05-27T00:35:32Z</dcterms:created>
  <dcterms:modified xsi:type="dcterms:W3CDTF">2024-06-07T01:17:31Z</dcterms:modified>
</cp:coreProperties>
</file>