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9"/>
  </p:notesMasterIdLst>
  <p:sldIdLst>
    <p:sldId id="12783" r:id="rId2"/>
    <p:sldId id="12824" r:id="rId3"/>
    <p:sldId id="12825" r:id="rId4"/>
    <p:sldId id="12826" r:id="rId5"/>
    <p:sldId id="12827" r:id="rId6"/>
    <p:sldId id="12828" r:id="rId7"/>
    <p:sldId id="1282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685" autoAdjust="0"/>
    <p:restoredTop sz="94660"/>
  </p:normalViewPr>
  <p:slideViewPr>
    <p:cSldViewPr snapToGrid="0">
      <p:cViewPr varScale="1">
        <p:scale>
          <a:sx n="92" d="100"/>
          <a:sy n="92" d="100"/>
        </p:scale>
        <p:origin x="108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/>
              <a:pPr/>
              <a:t>5/28/2024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18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0D04A-6EF7-4665-B131-E359AC6C5C6A}" type="datetimeFigureOut">
              <a:rPr lang="en-US" smtClean="0"/>
              <a:pPr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4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Thief on the Cross | Kurt Bomar">
            <a:extLst>
              <a:ext uri="{FF2B5EF4-FFF2-40B4-BE49-F238E27FC236}">
                <a16:creationId xmlns:a16="http://schemas.microsoft.com/office/drawing/2014/main" id="{A04B8F3A-034D-41FC-1C49-0FE2A9FD0B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5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760314B-6D95-A639-F64D-5EE16C6C2383}"/>
              </a:ext>
            </a:extLst>
          </p:cNvPr>
          <p:cNvSpPr txBox="1"/>
          <p:nvPr/>
        </p:nvSpPr>
        <p:spPr>
          <a:xfrm>
            <a:off x="0" y="2611898"/>
            <a:ext cx="1219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b="1" dirty="0">
                <a:solidFill>
                  <a:schemeClr val="bg1"/>
                </a:solidFill>
                <a:effectLst>
                  <a:glow rad="63500">
                    <a:schemeClr val="accent6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SAVED LIKE THE THIEF</a:t>
            </a:r>
          </a:p>
        </p:txBody>
      </p:sp>
    </p:spTree>
    <p:extLst>
      <p:ext uri="{BB962C8B-B14F-4D97-AF65-F5344CB8AC3E}">
        <p14:creationId xmlns:p14="http://schemas.microsoft.com/office/powerpoint/2010/main" val="17698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Thief on the Cross | Kurt Bomar">
            <a:extLst>
              <a:ext uri="{FF2B5EF4-FFF2-40B4-BE49-F238E27FC236}">
                <a16:creationId xmlns:a16="http://schemas.microsoft.com/office/drawing/2014/main" id="{A04B8F3A-034D-41FC-1C49-0FE2A9FD0B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5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760314B-6D95-A639-F64D-5EE16C6C2383}"/>
              </a:ext>
            </a:extLst>
          </p:cNvPr>
          <p:cNvSpPr txBox="1"/>
          <p:nvPr/>
        </p:nvSpPr>
        <p:spPr>
          <a:xfrm>
            <a:off x="0" y="0"/>
            <a:ext cx="1219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chemeClr val="accent6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SAVED LIKE THE THIEF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D5458A2-6F71-2787-E5A3-40619078500C}"/>
              </a:ext>
            </a:extLst>
          </p:cNvPr>
          <p:cNvSpPr txBox="1"/>
          <p:nvPr/>
        </p:nvSpPr>
        <p:spPr>
          <a:xfrm>
            <a:off x="0" y="1631216"/>
            <a:ext cx="1219200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0" b="1" cap="small" dirty="0">
                <a:solidFill>
                  <a:schemeClr val="accent6"/>
                </a:solidFill>
                <a:effectLst>
                  <a:glow rad="635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</a:p>
          <a:p>
            <a:pPr marL="2286000" indent="-1143000">
              <a:buFont typeface="+mj-lt"/>
              <a:buAutoNum type="alphaUcPeriod"/>
            </a:pPr>
            <a:r>
              <a:rPr lang="en-US" sz="5000" b="1" dirty="0">
                <a:solidFill>
                  <a:schemeClr val="bg1"/>
                </a:solidFill>
                <a:effectLst>
                  <a:glow rad="63500">
                    <a:schemeClr val="accent6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27:38, 44; Mark 15:27, 32</a:t>
            </a:r>
          </a:p>
          <a:p>
            <a:pPr marL="2286000" indent="-1143000">
              <a:buFont typeface="+mj-lt"/>
              <a:buAutoNum type="alphaUcPeriod"/>
            </a:pPr>
            <a:r>
              <a:rPr lang="en-US" sz="5000" b="1" dirty="0">
                <a:solidFill>
                  <a:schemeClr val="bg1"/>
                </a:solidFill>
                <a:effectLst>
                  <a:glow rad="63500">
                    <a:schemeClr val="accent6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23:32-33, 39-43</a:t>
            </a:r>
          </a:p>
        </p:txBody>
      </p:sp>
    </p:spTree>
    <p:extLst>
      <p:ext uri="{BB962C8B-B14F-4D97-AF65-F5344CB8AC3E}">
        <p14:creationId xmlns:p14="http://schemas.microsoft.com/office/powerpoint/2010/main" val="3275945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Thief on the Cross | Kurt Bomar">
            <a:extLst>
              <a:ext uri="{FF2B5EF4-FFF2-40B4-BE49-F238E27FC236}">
                <a16:creationId xmlns:a16="http://schemas.microsoft.com/office/drawing/2014/main" id="{A04B8F3A-034D-41FC-1C49-0FE2A9FD0B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5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760314B-6D95-A639-F64D-5EE16C6C2383}"/>
              </a:ext>
            </a:extLst>
          </p:cNvPr>
          <p:cNvSpPr txBox="1"/>
          <p:nvPr/>
        </p:nvSpPr>
        <p:spPr>
          <a:xfrm>
            <a:off x="0" y="0"/>
            <a:ext cx="1219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F79646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SAVED LIKE THE THIEF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D5458A2-6F71-2787-E5A3-40619078500C}"/>
              </a:ext>
            </a:extLst>
          </p:cNvPr>
          <p:cNvSpPr txBox="1"/>
          <p:nvPr/>
        </p:nvSpPr>
        <p:spPr>
          <a:xfrm>
            <a:off x="0" y="1631216"/>
            <a:ext cx="121920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7500" b="1" i="0" u="none" strike="noStrike" kern="1200" cap="small" spc="0" normalizeH="0" baseline="0" noProof="0" dirty="0">
                <a:ln>
                  <a:noFill/>
                </a:ln>
                <a:solidFill>
                  <a:srgbClr val="F79646"/>
                </a:solidFill>
                <a:effectLst>
                  <a:glow rad="635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The Thief Was Convicted of His Own Guilt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F79646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Luke 23:41</a:t>
            </a:r>
            <a:r>
              <a:rPr kumimoji="0" lang="en-US" sz="5000" b="1" i="0" u="none" strike="noStrike" kern="1200" cap="none" spc="0" normalizeH="0" baseline="-2500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F79646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a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b="1" dirty="0">
                <a:solidFill>
                  <a:prstClr val="white"/>
                </a:solidFill>
                <a:effectLst>
                  <a:glow rad="63500">
                    <a:srgbClr val="F79646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Romans 3:23; 6:23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F79646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Psalm 51:1-4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b="1" dirty="0">
                <a:solidFill>
                  <a:prstClr val="white"/>
                </a:solidFill>
                <a:effectLst>
                  <a:glow rad="63500">
                    <a:srgbClr val="F79646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Acts 2:36-37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srgbClr val="F79646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3697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Thief on the Cross | Kurt Bomar">
            <a:extLst>
              <a:ext uri="{FF2B5EF4-FFF2-40B4-BE49-F238E27FC236}">
                <a16:creationId xmlns:a16="http://schemas.microsoft.com/office/drawing/2014/main" id="{A04B8F3A-034D-41FC-1C49-0FE2A9FD0B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5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760314B-6D95-A639-F64D-5EE16C6C2383}"/>
              </a:ext>
            </a:extLst>
          </p:cNvPr>
          <p:cNvSpPr txBox="1"/>
          <p:nvPr/>
        </p:nvSpPr>
        <p:spPr>
          <a:xfrm>
            <a:off x="0" y="0"/>
            <a:ext cx="1219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F79646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SAVED LIKE THE THIEF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D5458A2-6F71-2787-E5A3-40619078500C}"/>
              </a:ext>
            </a:extLst>
          </p:cNvPr>
          <p:cNvSpPr txBox="1"/>
          <p:nvPr/>
        </p:nvSpPr>
        <p:spPr>
          <a:xfrm>
            <a:off x="0" y="1631216"/>
            <a:ext cx="12192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7500" b="1" i="0" u="none" strike="noStrike" kern="1200" cap="small" spc="0" normalizeH="0" baseline="0" noProof="0" dirty="0">
                <a:ln>
                  <a:noFill/>
                </a:ln>
                <a:solidFill>
                  <a:srgbClr val="F79646"/>
                </a:solidFill>
                <a:effectLst>
                  <a:glow rad="635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The Thief Confessed Christ’s Innocence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F79646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Luke 23:41</a:t>
            </a:r>
            <a:r>
              <a:rPr kumimoji="0" lang="en-US" sz="5000" b="1" i="0" u="none" strike="noStrike" kern="1200" cap="none" spc="0" normalizeH="0" baseline="-2500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F79646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b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F79646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Luke 23:13-15, 47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b="1" dirty="0">
                <a:solidFill>
                  <a:prstClr val="white"/>
                </a:solidFill>
                <a:effectLst>
                  <a:glow rad="63500">
                    <a:srgbClr val="F79646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r>
              <a:rPr lang="en-US" sz="5000" b="1" baseline="30000" dirty="0">
                <a:solidFill>
                  <a:prstClr val="white"/>
                </a:solidFill>
                <a:effectLst>
                  <a:glow rad="63500">
                    <a:srgbClr val="F79646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nd</a:t>
            </a:r>
            <a:r>
              <a:rPr lang="en-US" sz="5000" b="1" dirty="0">
                <a:solidFill>
                  <a:prstClr val="white"/>
                </a:solidFill>
                <a:effectLst>
                  <a:glow rad="63500">
                    <a:srgbClr val="F79646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Corinthians 5:21; 1</a:t>
            </a:r>
            <a:r>
              <a:rPr lang="en-US" sz="5000" b="1" baseline="30000" dirty="0">
                <a:solidFill>
                  <a:prstClr val="white"/>
                </a:solidFill>
                <a:effectLst>
                  <a:glow rad="63500">
                    <a:srgbClr val="F79646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st</a:t>
            </a:r>
            <a:r>
              <a:rPr lang="en-US" sz="5000" b="1" dirty="0">
                <a:solidFill>
                  <a:prstClr val="white"/>
                </a:solidFill>
                <a:effectLst>
                  <a:glow rad="63500">
                    <a:srgbClr val="F79646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John 3:5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srgbClr val="F79646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6687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Thief on the Cross | Kurt Bomar">
            <a:extLst>
              <a:ext uri="{FF2B5EF4-FFF2-40B4-BE49-F238E27FC236}">
                <a16:creationId xmlns:a16="http://schemas.microsoft.com/office/drawing/2014/main" id="{A04B8F3A-034D-41FC-1C49-0FE2A9FD0B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5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760314B-6D95-A639-F64D-5EE16C6C2383}"/>
              </a:ext>
            </a:extLst>
          </p:cNvPr>
          <p:cNvSpPr txBox="1"/>
          <p:nvPr/>
        </p:nvSpPr>
        <p:spPr>
          <a:xfrm>
            <a:off x="0" y="0"/>
            <a:ext cx="1219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F79646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SAVED LIKE THE THIEF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D5458A2-6F71-2787-E5A3-40619078500C}"/>
              </a:ext>
            </a:extLst>
          </p:cNvPr>
          <p:cNvSpPr txBox="1"/>
          <p:nvPr/>
        </p:nvSpPr>
        <p:spPr>
          <a:xfrm>
            <a:off x="0" y="1631216"/>
            <a:ext cx="12192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7500" b="1" i="0" u="none" strike="noStrike" kern="1200" cap="small" spc="0" normalizeH="0" baseline="0" noProof="0" dirty="0">
                <a:ln>
                  <a:noFill/>
                </a:ln>
                <a:solidFill>
                  <a:srgbClr val="F79646"/>
                </a:solidFill>
                <a:effectLst>
                  <a:glow rad="635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The Thief Shared Paradise with Jesus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F79646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Luke 23:42-43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b="1" dirty="0">
                <a:solidFill>
                  <a:prstClr val="white"/>
                </a:solidFill>
                <a:effectLst>
                  <a:glow rad="63500">
                    <a:srgbClr val="F79646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Psalm 25:7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F79646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Matthew 21:28-32</a:t>
            </a:r>
          </a:p>
        </p:txBody>
      </p:sp>
    </p:spTree>
    <p:extLst>
      <p:ext uri="{BB962C8B-B14F-4D97-AF65-F5344CB8AC3E}">
        <p14:creationId xmlns:p14="http://schemas.microsoft.com/office/powerpoint/2010/main" val="3007890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Thief on the Cross | Kurt Bomar">
            <a:extLst>
              <a:ext uri="{FF2B5EF4-FFF2-40B4-BE49-F238E27FC236}">
                <a16:creationId xmlns:a16="http://schemas.microsoft.com/office/drawing/2014/main" id="{A04B8F3A-034D-41FC-1C49-0FE2A9FD0B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5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760314B-6D95-A639-F64D-5EE16C6C2383}"/>
              </a:ext>
            </a:extLst>
          </p:cNvPr>
          <p:cNvSpPr txBox="1"/>
          <p:nvPr/>
        </p:nvSpPr>
        <p:spPr>
          <a:xfrm>
            <a:off x="0" y="0"/>
            <a:ext cx="1219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F79646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SAVED LIKE THE THIEF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D5458A2-6F71-2787-E5A3-40619078500C}"/>
              </a:ext>
            </a:extLst>
          </p:cNvPr>
          <p:cNvSpPr txBox="1"/>
          <p:nvPr/>
        </p:nvSpPr>
        <p:spPr>
          <a:xfrm>
            <a:off x="0" y="1631216"/>
            <a:ext cx="121920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7500" b="1" i="0" u="none" strike="noStrike" kern="1200" cap="small" spc="0" normalizeH="0" baseline="0" noProof="0" dirty="0">
                <a:ln>
                  <a:noFill/>
                </a:ln>
                <a:solidFill>
                  <a:srgbClr val="F79646"/>
                </a:solidFill>
                <a:effectLst>
                  <a:glow rad="635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The Thief’s Example Does Not Preclude Baptism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F79646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Matthew 3:4-5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b="1" dirty="0">
                <a:solidFill>
                  <a:prstClr val="white"/>
                </a:solidFill>
                <a:effectLst>
                  <a:glow rad="63500">
                    <a:srgbClr val="F79646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Acts 19:1-5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F79646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Mark 16:14-16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b="1" dirty="0">
                <a:solidFill>
                  <a:prstClr val="white"/>
                </a:solidFill>
                <a:effectLst>
                  <a:glow rad="63500">
                    <a:srgbClr val="F79646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Romans 6:3-6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srgbClr val="F79646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1922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Thief on the Cross | Kurt Bomar">
            <a:extLst>
              <a:ext uri="{FF2B5EF4-FFF2-40B4-BE49-F238E27FC236}">
                <a16:creationId xmlns:a16="http://schemas.microsoft.com/office/drawing/2014/main" id="{A04B8F3A-034D-41FC-1C49-0FE2A9FD0B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5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760314B-6D95-A639-F64D-5EE16C6C2383}"/>
              </a:ext>
            </a:extLst>
          </p:cNvPr>
          <p:cNvSpPr txBox="1"/>
          <p:nvPr/>
        </p:nvSpPr>
        <p:spPr>
          <a:xfrm>
            <a:off x="0" y="0"/>
            <a:ext cx="1219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F79646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SAVED LIKE THE THIEF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D5458A2-6F71-2787-E5A3-40619078500C}"/>
              </a:ext>
            </a:extLst>
          </p:cNvPr>
          <p:cNvSpPr txBox="1"/>
          <p:nvPr/>
        </p:nvSpPr>
        <p:spPr>
          <a:xfrm>
            <a:off x="0" y="1631216"/>
            <a:ext cx="12192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7500" b="1" i="0" u="none" strike="noStrike" kern="1200" cap="small" spc="0" normalizeH="0" baseline="0" noProof="0" dirty="0">
                <a:ln>
                  <a:noFill/>
                </a:ln>
                <a:solidFill>
                  <a:srgbClr val="F79646"/>
                </a:solidFill>
                <a:effectLst>
                  <a:glow rad="635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The Thief’s Example Does Not Preclude Baptism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 startAt="5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F79646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Hebrews 9:15-16; Romans 3:25</a:t>
            </a:r>
          </a:p>
        </p:txBody>
      </p:sp>
    </p:spTree>
    <p:extLst>
      <p:ext uri="{BB962C8B-B14F-4D97-AF65-F5344CB8AC3E}">
        <p14:creationId xmlns:p14="http://schemas.microsoft.com/office/powerpoint/2010/main" val="2431985918"/>
      </p:ext>
    </p:extLst>
  </p:cSld>
  <p:clrMapOvr>
    <a:masterClrMapping/>
  </p:clrMapOvr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Widescreen</PresentationFormat>
  <Paragraphs>30</Paragraphs>
  <Slides>7</Slides>
  <Notes>0</Notes>
  <HiddenSlides>7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5_Office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Rachel Dockens</cp:lastModifiedBy>
  <cp:revision>213</cp:revision>
  <dcterms:created xsi:type="dcterms:W3CDTF">2023-05-27T00:35:32Z</dcterms:created>
  <dcterms:modified xsi:type="dcterms:W3CDTF">2024-05-28T16:46:22Z</dcterms:modified>
</cp:coreProperties>
</file>