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2"/>
  </p:notesMasterIdLst>
  <p:sldIdLst>
    <p:sldId id="12783" r:id="rId2"/>
    <p:sldId id="12826" r:id="rId3"/>
    <p:sldId id="12827" r:id="rId4"/>
    <p:sldId id="12828" r:id="rId5"/>
    <p:sldId id="12829" r:id="rId6"/>
    <p:sldId id="12830" r:id="rId7"/>
    <p:sldId id="12831" r:id="rId8"/>
    <p:sldId id="12832" r:id="rId9"/>
    <p:sldId id="12834" r:id="rId10"/>
    <p:sldId id="1283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4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vercoming Adversity: One Lesson Learned from Writing 2,000 Articles |  Commsrisk">
            <a:extLst>
              <a:ext uri="{FF2B5EF4-FFF2-40B4-BE49-F238E27FC236}">
                <a16:creationId xmlns:a16="http://schemas.microsoft.com/office/drawing/2014/main" id="{2025F3AD-7D32-DAFC-524B-9BD0E04B7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DA6E5-0276-039E-6210-AF9D9A2C784C}"/>
              </a:ext>
            </a:extLst>
          </p:cNvPr>
          <p:cNvSpPr txBox="1"/>
          <p:nvPr/>
        </p:nvSpPr>
        <p:spPr>
          <a:xfrm>
            <a:off x="2832847" y="0"/>
            <a:ext cx="935915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SHALL WE NOT ACCEPT ADVERSITY?</a:t>
            </a:r>
          </a:p>
          <a:p>
            <a:pPr algn="ctr"/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otSweat" panose="02000500000000000000" pitchFamily="2" charset="0"/>
            </a:endParaRPr>
          </a:p>
          <a:p>
            <a:pPr algn="ctr"/>
            <a:r>
              <a:rPr lang="en-US" sz="4000" b="1" dirty="0"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Job 2:9-10</a:t>
            </a:r>
          </a:p>
        </p:txBody>
      </p:sp>
    </p:spTree>
    <p:extLst>
      <p:ext uri="{BB962C8B-B14F-4D97-AF65-F5344CB8AC3E}">
        <p14:creationId xmlns:p14="http://schemas.microsoft.com/office/powerpoint/2010/main" val="176987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vercoming Adversity: One Lesson Learned from Writing 2,000 Articles |  Commsrisk">
            <a:extLst>
              <a:ext uri="{FF2B5EF4-FFF2-40B4-BE49-F238E27FC236}">
                <a16:creationId xmlns:a16="http://schemas.microsoft.com/office/drawing/2014/main" id="{2025F3AD-7D32-DAFC-524B-9BD0E04B7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DA6E5-0276-039E-6210-AF9D9A2C784C}"/>
              </a:ext>
            </a:extLst>
          </p:cNvPr>
          <p:cNvSpPr txBox="1"/>
          <p:nvPr/>
        </p:nvSpPr>
        <p:spPr>
          <a:xfrm>
            <a:off x="2832847" y="0"/>
            <a:ext cx="93591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Conclusion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Psalm 73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spc="300" dirty="0"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Revelation 21:4</a:t>
            </a:r>
            <a:endParaRPr kumimoji="0" lang="en-US" sz="4000" b="1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1F497D">
                    <a:lumMod val="40000"/>
                    <a:lumOff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299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vercoming Adversity: One Lesson Learned from Writing 2,000 Articles |  Commsrisk">
            <a:extLst>
              <a:ext uri="{FF2B5EF4-FFF2-40B4-BE49-F238E27FC236}">
                <a16:creationId xmlns:a16="http://schemas.microsoft.com/office/drawing/2014/main" id="{2025F3AD-7D32-DAFC-524B-9BD0E04B7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DA6E5-0276-039E-6210-AF9D9A2C784C}"/>
              </a:ext>
            </a:extLst>
          </p:cNvPr>
          <p:cNvSpPr txBox="1"/>
          <p:nvPr/>
        </p:nvSpPr>
        <p:spPr>
          <a:xfrm>
            <a:off x="2832847" y="0"/>
            <a:ext cx="935915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7763" marR="0" lvl="0" indent="-1147763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000" b="0" i="0" u="none" strike="noStrike" kern="1200" cap="small" spc="0" normalizeH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Some Adversity Is Owing to Chance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Ecclesiastes 9:11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spc="300" dirty="0">
                <a:solidFill>
                  <a:prstClr val="black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Matthew 5:45</a:t>
            </a:r>
            <a:endParaRPr kumimoji="0" lang="en-US" sz="4000" b="1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chemeClr val="tx2">
                    <a:lumMod val="40000"/>
                    <a:lumOff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9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vercoming Adversity: One Lesson Learned from Writing 2,000 Articles |  Commsrisk">
            <a:extLst>
              <a:ext uri="{FF2B5EF4-FFF2-40B4-BE49-F238E27FC236}">
                <a16:creationId xmlns:a16="http://schemas.microsoft.com/office/drawing/2014/main" id="{2025F3AD-7D32-DAFC-524B-9BD0E04B7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DA6E5-0276-039E-6210-AF9D9A2C784C}"/>
              </a:ext>
            </a:extLst>
          </p:cNvPr>
          <p:cNvSpPr txBox="1"/>
          <p:nvPr/>
        </p:nvSpPr>
        <p:spPr>
          <a:xfrm>
            <a:off x="2832847" y="0"/>
            <a:ext cx="93591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Some Adversity Is Owing to Sin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Proverbs 13:15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30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 Peter 4:15</a:t>
            </a:r>
          </a:p>
        </p:txBody>
      </p:sp>
    </p:spTree>
    <p:extLst>
      <p:ext uri="{BB962C8B-B14F-4D97-AF65-F5344CB8AC3E}">
        <p14:creationId xmlns:p14="http://schemas.microsoft.com/office/powerpoint/2010/main" val="185509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vercoming Adversity: One Lesson Learned from Writing 2,000 Articles |  Commsrisk">
            <a:extLst>
              <a:ext uri="{FF2B5EF4-FFF2-40B4-BE49-F238E27FC236}">
                <a16:creationId xmlns:a16="http://schemas.microsoft.com/office/drawing/2014/main" id="{2025F3AD-7D32-DAFC-524B-9BD0E04B7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DA6E5-0276-039E-6210-AF9D9A2C784C}"/>
              </a:ext>
            </a:extLst>
          </p:cNvPr>
          <p:cNvSpPr txBox="1"/>
          <p:nvPr/>
        </p:nvSpPr>
        <p:spPr>
          <a:xfrm>
            <a:off x="2832847" y="0"/>
            <a:ext cx="935915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Some Adversity Is Owing to Righteousness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Job 1:6-12; 2:1-8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spc="300" dirty="0">
                <a:solidFill>
                  <a:prstClr val="black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1</a:t>
            </a:r>
            <a:r>
              <a:rPr lang="en-US" sz="4000" b="1" spc="300" baseline="30000" dirty="0">
                <a:solidFill>
                  <a:prstClr val="black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st</a:t>
            </a:r>
            <a:r>
              <a:rPr lang="en-US" sz="4000" b="1" spc="300" dirty="0">
                <a:solidFill>
                  <a:prstClr val="black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 Peter 4:12-19</a:t>
            </a:r>
            <a:endParaRPr kumimoji="0" lang="en-US" sz="4000" b="1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chemeClr val="tx2">
                    <a:lumMod val="40000"/>
                    <a:lumOff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3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vercoming Adversity: One Lesson Learned from Writing 2,000 Articles |  Commsrisk">
            <a:extLst>
              <a:ext uri="{FF2B5EF4-FFF2-40B4-BE49-F238E27FC236}">
                <a16:creationId xmlns:a16="http://schemas.microsoft.com/office/drawing/2014/main" id="{2025F3AD-7D32-DAFC-524B-9BD0E04B7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DA6E5-0276-039E-6210-AF9D9A2C784C}"/>
              </a:ext>
            </a:extLst>
          </p:cNvPr>
          <p:cNvSpPr txBox="1"/>
          <p:nvPr/>
        </p:nvSpPr>
        <p:spPr>
          <a:xfrm>
            <a:off x="2832847" y="0"/>
            <a:ext cx="935915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Some Adversity Is an Occasion for God’s Glory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John 9:1-3</a:t>
            </a:r>
          </a:p>
        </p:txBody>
      </p:sp>
    </p:spTree>
    <p:extLst>
      <p:ext uri="{BB962C8B-B14F-4D97-AF65-F5344CB8AC3E}">
        <p14:creationId xmlns:p14="http://schemas.microsoft.com/office/powerpoint/2010/main" val="23592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vercoming Adversity: One Lesson Learned from Writing 2,000 Articles |  Commsrisk">
            <a:extLst>
              <a:ext uri="{FF2B5EF4-FFF2-40B4-BE49-F238E27FC236}">
                <a16:creationId xmlns:a16="http://schemas.microsoft.com/office/drawing/2014/main" id="{2025F3AD-7D32-DAFC-524B-9BD0E04B7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DA6E5-0276-039E-6210-AF9D9A2C784C}"/>
              </a:ext>
            </a:extLst>
          </p:cNvPr>
          <p:cNvSpPr txBox="1"/>
          <p:nvPr/>
        </p:nvSpPr>
        <p:spPr>
          <a:xfrm>
            <a:off x="2832847" y="0"/>
            <a:ext cx="935915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Adversity Fixes Spiritual Focus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spc="300" dirty="0"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2</a:t>
            </a:r>
            <a:r>
              <a:rPr lang="en-US" sz="4000" b="1" spc="300" baseline="30000" dirty="0"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nd</a:t>
            </a:r>
            <a:r>
              <a:rPr lang="en-US" sz="4000" b="1" spc="300" dirty="0"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 Corinthians 4:8-5:1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Romans 8:18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spc="300" dirty="0"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1</a:t>
            </a:r>
            <a:r>
              <a:rPr lang="en-US" sz="4000" b="1" spc="300" baseline="30000" dirty="0"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st</a:t>
            </a:r>
            <a:r>
              <a:rPr lang="en-US" sz="4000" b="1" spc="300" dirty="0"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 Peter 1:6-9</a:t>
            </a:r>
            <a:endParaRPr kumimoji="0" lang="en-US" sz="4000" b="1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1F497D">
                    <a:lumMod val="40000"/>
                    <a:lumOff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464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vercoming Adversity: One Lesson Learned from Writing 2,000 Articles |  Commsrisk">
            <a:extLst>
              <a:ext uri="{FF2B5EF4-FFF2-40B4-BE49-F238E27FC236}">
                <a16:creationId xmlns:a16="http://schemas.microsoft.com/office/drawing/2014/main" id="{2025F3AD-7D32-DAFC-524B-9BD0E04B7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DA6E5-0276-039E-6210-AF9D9A2C784C}"/>
              </a:ext>
            </a:extLst>
          </p:cNvPr>
          <p:cNvSpPr txBox="1"/>
          <p:nvPr/>
        </p:nvSpPr>
        <p:spPr>
          <a:xfrm>
            <a:off x="2832847" y="0"/>
            <a:ext cx="935915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Adversity Fixes the Spiritual Focus of Others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Luke 13:1-5</a:t>
            </a:r>
          </a:p>
        </p:txBody>
      </p:sp>
    </p:spTree>
    <p:extLst>
      <p:ext uri="{BB962C8B-B14F-4D97-AF65-F5344CB8AC3E}">
        <p14:creationId xmlns:p14="http://schemas.microsoft.com/office/powerpoint/2010/main" val="2986971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vercoming Adversity: One Lesson Learned from Writing 2,000 Articles |  Commsrisk">
            <a:extLst>
              <a:ext uri="{FF2B5EF4-FFF2-40B4-BE49-F238E27FC236}">
                <a16:creationId xmlns:a16="http://schemas.microsoft.com/office/drawing/2014/main" id="{2025F3AD-7D32-DAFC-524B-9BD0E04B7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DA6E5-0276-039E-6210-AF9D9A2C784C}"/>
              </a:ext>
            </a:extLst>
          </p:cNvPr>
          <p:cNvSpPr txBox="1"/>
          <p:nvPr/>
        </p:nvSpPr>
        <p:spPr>
          <a:xfrm>
            <a:off x="2832847" y="0"/>
            <a:ext cx="935915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Adversity Equips Us to Help Others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2</a:t>
            </a:r>
            <a:r>
              <a:rPr kumimoji="0" lang="en-US" sz="4000" b="1" i="0" u="none" strike="noStrike" kern="1200" cap="none" spc="30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nd</a:t>
            </a: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 Corinthians 1:3-6</a:t>
            </a:r>
          </a:p>
        </p:txBody>
      </p:sp>
    </p:spTree>
    <p:extLst>
      <p:ext uri="{BB962C8B-B14F-4D97-AF65-F5344CB8AC3E}">
        <p14:creationId xmlns:p14="http://schemas.microsoft.com/office/powerpoint/2010/main" val="508626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vercoming Adversity: One Lesson Learned from Writing 2,000 Articles |  Commsrisk">
            <a:extLst>
              <a:ext uri="{FF2B5EF4-FFF2-40B4-BE49-F238E27FC236}">
                <a16:creationId xmlns:a16="http://schemas.microsoft.com/office/drawing/2014/main" id="{2025F3AD-7D32-DAFC-524B-9BD0E04B7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DADA6E5-0276-039E-6210-AF9D9A2C784C}"/>
              </a:ext>
            </a:extLst>
          </p:cNvPr>
          <p:cNvSpPr txBox="1"/>
          <p:nvPr/>
        </p:nvSpPr>
        <p:spPr>
          <a:xfrm>
            <a:off x="2832847" y="0"/>
            <a:ext cx="935915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8"/>
              <a:tabLst/>
              <a:defRPr/>
            </a:pPr>
            <a:r>
              <a:rPr kumimoji="0" lang="en-US" sz="60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Adversity Develops Character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otSweat" panose="02000500000000000000" pitchFamily="2" charset="0"/>
                <a:ea typeface="+mn-ea"/>
                <a:cs typeface="+mn-cs"/>
              </a:rPr>
              <a:t>Romans 5:3-4</a:t>
            </a:r>
            <a:endParaRPr lang="en-US" sz="4000" b="1" spc="300" dirty="0">
              <a:solidFill>
                <a:prstClr val="black"/>
              </a:solidFill>
              <a:effectLst>
                <a:glow rad="127000">
                  <a:srgbClr val="1F497D">
                    <a:lumMod val="40000"/>
                    <a:lumOff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otSweat" panose="02000500000000000000" pitchFamily="2" charset="0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b="1" spc="300" dirty="0"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2</a:t>
            </a:r>
            <a:r>
              <a:rPr lang="en-US" sz="4000" b="1" spc="300" baseline="30000" dirty="0"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nd</a:t>
            </a:r>
            <a:r>
              <a:rPr lang="en-US" sz="4000" b="1" spc="300" dirty="0">
                <a:solidFill>
                  <a:prstClr val="black"/>
                </a:solidFill>
                <a:effectLst>
                  <a:glow rad="127000">
                    <a:srgbClr val="1F497D">
                      <a:lumMod val="40000"/>
                      <a:lumOff val="6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tSweat" panose="02000500000000000000" pitchFamily="2" charset="0"/>
              </a:rPr>
              <a:t> Corinthians 12:7-10</a:t>
            </a:r>
            <a:endParaRPr kumimoji="0" lang="en-US" sz="4000" b="1" i="0" u="none" strike="noStrike" kern="1200" cap="none" spc="30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1F497D">
                    <a:lumMod val="40000"/>
                    <a:lumOff val="6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otSweat" panose="020005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303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95</Words>
  <Application>Microsoft Office PowerPoint</Application>
  <PresentationFormat>Widescreen</PresentationFormat>
  <Paragraphs>37</Paragraphs>
  <Slides>10</Slides>
  <Notes>0</Notes>
  <HiddenSlides>10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HotSweat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201</cp:revision>
  <dcterms:created xsi:type="dcterms:W3CDTF">2023-05-27T00:35:32Z</dcterms:created>
  <dcterms:modified xsi:type="dcterms:W3CDTF">2024-02-12T03:10:51Z</dcterms:modified>
</cp:coreProperties>
</file>