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0"/>
  </p:notesMasterIdLst>
  <p:sldIdLst>
    <p:sldId id="12790" r:id="rId2"/>
    <p:sldId id="12789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68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0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F76DB49F-0773-1F50-D973-7481088AC57F}"/>
              </a:ext>
            </a:extLst>
          </p:cNvPr>
          <p:cNvGrpSpPr>
            <a:grpSpLocks/>
          </p:cNvGrpSpPr>
          <p:nvPr/>
        </p:nvGrpSpPr>
        <p:grpSpPr bwMode="auto">
          <a:xfrm>
            <a:off x="4234" y="4267200"/>
            <a:ext cx="12187767" cy="2590800"/>
            <a:chOff x="2" y="2688"/>
            <a:chExt cx="5758" cy="1632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9FD838EF-B430-3942-5526-E2581536818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58 w 5740"/>
                <a:gd name="T1" fmla="*/ 1632 h 4316"/>
                <a:gd name="T2" fmla="*/ 0 w 5740"/>
                <a:gd name="T3" fmla="*/ 1632 h 4316"/>
                <a:gd name="T4" fmla="*/ 0 w 5740"/>
                <a:gd name="T5" fmla="*/ 0 h 4316"/>
                <a:gd name="T6" fmla="*/ 5758 w 5740"/>
                <a:gd name="T7" fmla="*/ 0 h 4316"/>
                <a:gd name="T8" fmla="*/ 5758 w 5740"/>
                <a:gd name="T9" fmla="*/ 1632 h 4316"/>
                <a:gd name="T10" fmla="*/ 5758 w 5740"/>
                <a:gd name="T11" fmla="*/ 1632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grpSp>
          <p:nvGrpSpPr>
            <p:cNvPr id="4" name="Group 4">
              <a:extLst>
                <a:ext uri="{FF2B5EF4-FFF2-40B4-BE49-F238E27FC236}">
                  <a16:creationId xmlns:a16="http://schemas.microsoft.com/office/drawing/2014/main" id="{77E71E61-D9B0-F66D-BA74-42BE5C6BD8A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209" name="Oval 5">
                <a:extLst>
                  <a:ext uri="{FF2B5EF4-FFF2-40B4-BE49-F238E27FC236}">
                    <a16:creationId xmlns:a16="http://schemas.microsoft.com/office/drawing/2014/main" id="{1F94BFD5-79A9-691D-D0DC-1C09CC45760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5210" name="Oval 6">
                <a:extLst>
                  <a:ext uri="{FF2B5EF4-FFF2-40B4-BE49-F238E27FC236}">
                    <a16:creationId xmlns:a16="http://schemas.microsoft.com/office/drawing/2014/main" id="{22879CDF-E6EA-5493-949F-67E29D96C8F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5211" name="Oval 7">
                <a:extLst>
                  <a:ext uri="{FF2B5EF4-FFF2-40B4-BE49-F238E27FC236}">
                    <a16:creationId xmlns:a16="http://schemas.microsoft.com/office/drawing/2014/main" id="{40AAB41E-92B7-D8EF-6AD0-920D3752574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5212" name="Oval 8">
                <a:extLst>
                  <a:ext uri="{FF2B5EF4-FFF2-40B4-BE49-F238E27FC236}">
                    <a16:creationId xmlns:a16="http://schemas.microsoft.com/office/drawing/2014/main" id="{A25EA63A-3C2D-6E22-B303-00AE701F42C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5213" name="Oval 9">
                <a:extLst>
                  <a:ext uri="{FF2B5EF4-FFF2-40B4-BE49-F238E27FC236}">
                    <a16:creationId xmlns:a16="http://schemas.microsoft.com/office/drawing/2014/main" id="{C8F4D756-5FD4-B6BB-CA59-5206F82BE99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5214" name="Freeform 10">
                <a:extLst>
                  <a:ext uri="{FF2B5EF4-FFF2-40B4-BE49-F238E27FC236}">
                    <a16:creationId xmlns:a16="http://schemas.microsoft.com/office/drawing/2014/main" id="{10BB7BC9-1B5A-651D-3F46-473D2528625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5215" name="Freeform 11">
                <a:extLst>
                  <a:ext uri="{FF2B5EF4-FFF2-40B4-BE49-F238E27FC236}">
                    <a16:creationId xmlns:a16="http://schemas.microsoft.com/office/drawing/2014/main" id="{C8084ED6-074C-7A66-B5ED-28113C0B5FC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5216" name="Freeform 12">
                <a:extLst>
                  <a:ext uri="{FF2B5EF4-FFF2-40B4-BE49-F238E27FC236}">
                    <a16:creationId xmlns:a16="http://schemas.microsoft.com/office/drawing/2014/main" id="{24D6994D-CF9F-01E3-C0F2-E418A64A21F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5217" name="Freeform 13">
                <a:extLst>
                  <a:ext uri="{FF2B5EF4-FFF2-40B4-BE49-F238E27FC236}">
                    <a16:creationId xmlns:a16="http://schemas.microsoft.com/office/drawing/2014/main" id="{72D90D98-9A3D-1D6B-9778-985F38C3C10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5218" name="Freeform 14">
                <a:extLst>
                  <a:ext uri="{FF2B5EF4-FFF2-40B4-BE49-F238E27FC236}">
                    <a16:creationId xmlns:a16="http://schemas.microsoft.com/office/drawing/2014/main" id="{7F1E9761-DABB-30B9-4001-A3C03637C66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5219" name="Oval 15">
                <a:extLst>
                  <a:ext uri="{FF2B5EF4-FFF2-40B4-BE49-F238E27FC236}">
                    <a16:creationId xmlns:a16="http://schemas.microsoft.com/office/drawing/2014/main" id="{D44B38DD-0134-61B7-5BC3-C66912D260D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</p:grpSp>
        <p:grpSp>
          <p:nvGrpSpPr>
            <p:cNvPr id="5" name="Group 16">
              <a:extLst>
                <a:ext uri="{FF2B5EF4-FFF2-40B4-BE49-F238E27FC236}">
                  <a16:creationId xmlns:a16="http://schemas.microsoft.com/office/drawing/2014/main" id="{6555BA17-501B-1C55-1A82-5653E077339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5191" name="Oval 17">
                <a:extLst>
                  <a:ext uri="{FF2B5EF4-FFF2-40B4-BE49-F238E27FC236}">
                    <a16:creationId xmlns:a16="http://schemas.microsoft.com/office/drawing/2014/main" id="{9BD4CBAF-498F-5E7C-EDC9-093007AC4F7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5192" name="Oval 18">
                <a:extLst>
                  <a:ext uri="{FF2B5EF4-FFF2-40B4-BE49-F238E27FC236}">
                    <a16:creationId xmlns:a16="http://schemas.microsoft.com/office/drawing/2014/main" id="{0919D6CB-0105-DC23-5672-4A419600561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5193" name="Oval 19">
                <a:extLst>
                  <a:ext uri="{FF2B5EF4-FFF2-40B4-BE49-F238E27FC236}">
                    <a16:creationId xmlns:a16="http://schemas.microsoft.com/office/drawing/2014/main" id="{0C7D118D-2A3B-DD97-ACEC-76DB8813643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5194" name="Oval 20">
                <a:extLst>
                  <a:ext uri="{FF2B5EF4-FFF2-40B4-BE49-F238E27FC236}">
                    <a16:creationId xmlns:a16="http://schemas.microsoft.com/office/drawing/2014/main" id="{9FEBD31F-C4C8-4EE3-455B-F10776E76FB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5195" name="Oval 21">
                <a:extLst>
                  <a:ext uri="{FF2B5EF4-FFF2-40B4-BE49-F238E27FC236}">
                    <a16:creationId xmlns:a16="http://schemas.microsoft.com/office/drawing/2014/main" id="{66BB7F9F-9A0B-0DFE-ECAA-BFC41C36BFE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5196" name="Oval 22">
                <a:extLst>
                  <a:ext uri="{FF2B5EF4-FFF2-40B4-BE49-F238E27FC236}">
                    <a16:creationId xmlns:a16="http://schemas.microsoft.com/office/drawing/2014/main" id="{EAA2B03E-D911-F558-83BE-A9F42DAC204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5197" name="Oval 23">
                <a:extLst>
                  <a:ext uri="{FF2B5EF4-FFF2-40B4-BE49-F238E27FC236}">
                    <a16:creationId xmlns:a16="http://schemas.microsoft.com/office/drawing/2014/main" id="{FA609B8F-36DA-653F-D589-19374F07F8D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5198" name="Oval 24">
                <a:extLst>
                  <a:ext uri="{FF2B5EF4-FFF2-40B4-BE49-F238E27FC236}">
                    <a16:creationId xmlns:a16="http://schemas.microsoft.com/office/drawing/2014/main" id="{82DA4ED5-021F-E68B-23FF-D195114D0F5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5199" name="Freeform 25">
                <a:extLst>
                  <a:ext uri="{FF2B5EF4-FFF2-40B4-BE49-F238E27FC236}">
                    <a16:creationId xmlns:a16="http://schemas.microsoft.com/office/drawing/2014/main" id="{DB0D3F77-1AC1-A5BD-0273-FFF73AF4604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5200" name="Freeform 26">
                <a:extLst>
                  <a:ext uri="{FF2B5EF4-FFF2-40B4-BE49-F238E27FC236}">
                    <a16:creationId xmlns:a16="http://schemas.microsoft.com/office/drawing/2014/main" id="{BAD0A013-481C-4E50-12DE-5C9F405A674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5201" name="Freeform 27">
                <a:extLst>
                  <a:ext uri="{FF2B5EF4-FFF2-40B4-BE49-F238E27FC236}">
                    <a16:creationId xmlns:a16="http://schemas.microsoft.com/office/drawing/2014/main" id="{725467F9-BAAB-9E29-5F15-6327A274F4F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5202" name="Freeform 28">
                <a:extLst>
                  <a:ext uri="{FF2B5EF4-FFF2-40B4-BE49-F238E27FC236}">
                    <a16:creationId xmlns:a16="http://schemas.microsoft.com/office/drawing/2014/main" id="{A6899667-59FF-A7F6-7E4B-396C97FCACD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5203" name="Freeform 29">
                <a:extLst>
                  <a:ext uri="{FF2B5EF4-FFF2-40B4-BE49-F238E27FC236}">
                    <a16:creationId xmlns:a16="http://schemas.microsoft.com/office/drawing/2014/main" id="{54FD5013-B6F4-FF5C-3678-0AA6DC97EAF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5204" name="Freeform 30">
                <a:extLst>
                  <a:ext uri="{FF2B5EF4-FFF2-40B4-BE49-F238E27FC236}">
                    <a16:creationId xmlns:a16="http://schemas.microsoft.com/office/drawing/2014/main" id="{D45EB9BD-62FD-47F6-D847-78654A89D4B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5205" name="Freeform 31">
                <a:extLst>
                  <a:ext uri="{FF2B5EF4-FFF2-40B4-BE49-F238E27FC236}">
                    <a16:creationId xmlns:a16="http://schemas.microsoft.com/office/drawing/2014/main" id="{C3A5E1B5-03BF-BB12-37A7-0C70CDC0DE2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5206" name="Freeform 32">
                <a:extLst>
                  <a:ext uri="{FF2B5EF4-FFF2-40B4-BE49-F238E27FC236}">
                    <a16:creationId xmlns:a16="http://schemas.microsoft.com/office/drawing/2014/main" id="{36C0C3CB-44D4-724D-A878-B1FC6181908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5207" name="Freeform 33">
                <a:extLst>
                  <a:ext uri="{FF2B5EF4-FFF2-40B4-BE49-F238E27FC236}">
                    <a16:creationId xmlns:a16="http://schemas.microsoft.com/office/drawing/2014/main" id="{42F3A226-5670-8903-FB8C-E559FB2652B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5208" name="Freeform 34">
                <a:extLst>
                  <a:ext uri="{FF2B5EF4-FFF2-40B4-BE49-F238E27FC236}">
                    <a16:creationId xmlns:a16="http://schemas.microsoft.com/office/drawing/2014/main" id="{59A4A858-C747-8324-CE36-02D24FD5779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</p:grpSp>
        <p:grpSp>
          <p:nvGrpSpPr>
            <p:cNvPr id="6" name="Group 35">
              <a:extLst>
                <a:ext uri="{FF2B5EF4-FFF2-40B4-BE49-F238E27FC236}">
                  <a16:creationId xmlns:a16="http://schemas.microsoft.com/office/drawing/2014/main" id="{63CF75A2-DF80-D98D-084D-BCD4DB12EAE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0" name="Freeform 36">
                <a:extLst>
                  <a:ext uri="{FF2B5EF4-FFF2-40B4-BE49-F238E27FC236}">
                    <a16:creationId xmlns:a16="http://schemas.microsoft.com/office/drawing/2014/main" id="{5CA69079-E1D4-7522-4207-489D8687EB1F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21" name="Freeform 37">
                <a:extLst>
                  <a:ext uri="{FF2B5EF4-FFF2-40B4-BE49-F238E27FC236}">
                    <a16:creationId xmlns:a16="http://schemas.microsoft.com/office/drawing/2014/main" id="{4FAF004B-48D0-0A4E-9231-C6C388B17A9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22" name="Freeform 38">
                <a:extLst>
                  <a:ext uri="{FF2B5EF4-FFF2-40B4-BE49-F238E27FC236}">
                    <a16:creationId xmlns:a16="http://schemas.microsoft.com/office/drawing/2014/main" id="{661367AD-6ED8-E12B-A226-BA15F2B4EC2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23" name="Freeform 39">
                <a:extLst>
                  <a:ext uri="{FF2B5EF4-FFF2-40B4-BE49-F238E27FC236}">
                    <a16:creationId xmlns:a16="http://schemas.microsoft.com/office/drawing/2014/main" id="{444566B2-A14C-21F9-4D86-9283E9A509E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24" name="Freeform 40">
                <a:extLst>
                  <a:ext uri="{FF2B5EF4-FFF2-40B4-BE49-F238E27FC236}">
                    <a16:creationId xmlns:a16="http://schemas.microsoft.com/office/drawing/2014/main" id="{7A87402B-C201-3EEB-BD95-8C24A340522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25" name="Freeform 41">
                <a:extLst>
                  <a:ext uri="{FF2B5EF4-FFF2-40B4-BE49-F238E27FC236}">
                    <a16:creationId xmlns:a16="http://schemas.microsoft.com/office/drawing/2014/main" id="{A500B53C-1E34-589C-D3D6-CDA3FDB16CC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26" name="Freeform 42">
                <a:extLst>
                  <a:ext uri="{FF2B5EF4-FFF2-40B4-BE49-F238E27FC236}">
                    <a16:creationId xmlns:a16="http://schemas.microsoft.com/office/drawing/2014/main" id="{24A60BE3-1909-7971-F63D-377650166BA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27" name="Freeform 43">
                <a:extLst>
                  <a:ext uri="{FF2B5EF4-FFF2-40B4-BE49-F238E27FC236}">
                    <a16:creationId xmlns:a16="http://schemas.microsoft.com/office/drawing/2014/main" id="{472EA7FA-40C2-8FFB-6E08-797E6062A34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28" name="Freeform 44">
                <a:extLst>
                  <a:ext uri="{FF2B5EF4-FFF2-40B4-BE49-F238E27FC236}">
                    <a16:creationId xmlns:a16="http://schemas.microsoft.com/office/drawing/2014/main" id="{3E128CD8-C70C-118E-483F-E4841576121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29" name="Freeform 45">
                <a:extLst>
                  <a:ext uri="{FF2B5EF4-FFF2-40B4-BE49-F238E27FC236}">
                    <a16:creationId xmlns:a16="http://schemas.microsoft.com/office/drawing/2014/main" id="{67F803FC-801B-C98A-BE04-56CD63A47AA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30" name="Freeform 46">
                <a:extLst>
                  <a:ext uri="{FF2B5EF4-FFF2-40B4-BE49-F238E27FC236}">
                    <a16:creationId xmlns:a16="http://schemas.microsoft.com/office/drawing/2014/main" id="{E4F44C9D-C1B5-D17B-6979-88973D1D086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31" name="Oval 47">
                <a:extLst>
                  <a:ext uri="{FF2B5EF4-FFF2-40B4-BE49-F238E27FC236}">
                    <a16:creationId xmlns:a16="http://schemas.microsoft.com/office/drawing/2014/main" id="{EB929587-D9B6-BA6F-0194-777BD856C3A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5184" name="Oval 48">
                <a:extLst>
                  <a:ext uri="{FF2B5EF4-FFF2-40B4-BE49-F238E27FC236}">
                    <a16:creationId xmlns:a16="http://schemas.microsoft.com/office/drawing/2014/main" id="{9BB84646-49D1-8B41-A477-235F5E12862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5185" name="Oval 49">
                <a:extLst>
                  <a:ext uri="{FF2B5EF4-FFF2-40B4-BE49-F238E27FC236}">
                    <a16:creationId xmlns:a16="http://schemas.microsoft.com/office/drawing/2014/main" id="{A7B0F512-9289-97EE-9BB7-DCC39A84A84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5188" name="Oval 50">
                <a:extLst>
                  <a:ext uri="{FF2B5EF4-FFF2-40B4-BE49-F238E27FC236}">
                    <a16:creationId xmlns:a16="http://schemas.microsoft.com/office/drawing/2014/main" id="{AEAC2FEA-07A4-9C42-E6C4-BDCEA036575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5189" name="Oval 51">
                <a:extLst>
                  <a:ext uri="{FF2B5EF4-FFF2-40B4-BE49-F238E27FC236}">
                    <a16:creationId xmlns:a16="http://schemas.microsoft.com/office/drawing/2014/main" id="{A1E87066-F0E8-B49A-73E6-4D3CC1DEE9B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5190" name="Oval 52">
                <a:extLst>
                  <a:ext uri="{FF2B5EF4-FFF2-40B4-BE49-F238E27FC236}">
                    <a16:creationId xmlns:a16="http://schemas.microsoft.com/office/drawing/2014/main" id="{B5FF3DB4-DCE0-39FE-A78E-A9E7BC9DE03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</p:grpSp>
        <p:grpSp>
          <p:nvGrpSpPr>
            <p:cNvPr id="7" name="Group 53">
              <a:extLst>
                <a:ext uri="{FF2B5EF4-FFF2-40B4-BE49-F238E27FC236}">
                  <a16:creationId xmlns:a16="http://schemas.microsoft.com/office/drawing/2014/main" id="{215D76BD-7922-6902-8C51-F6E76164DB1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8" name="Freeform 54">
                <a:extLst>
                  <a:ext uri="{FF2B5EF4-FFF2-40B4-BE49-F238E27FC236}">
                    <a16:creationId xmlns:a16="http://schemas.microsoft.com/office/drawing/2014/main" id="{99071A7E-337E-638A-C106-4BBB536F946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0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0 w 382"/>
                  <a:gd name="T19" fmla="*/ 96 h 96"/>
                  <a:gd name="T20" fmla="*/ 264 w 382"/>
                  <a:gd name="T21" fmla="*/ 90 h 96"/>
                  <a:gd name="T22" fmla="*/ 312 w 382"/>
                  <a:gd name="T23" fmla="*/ 84 h 96"/>
                  <a:gd name="T24" fmla="*/ 353 w 382"/>
                  <a:gd name="T25" fmla="*/ 66 h 96"/>
                  <a:gd name="T26" fmla="*/ 383 w 382"/>
                  <a:gd name="T27" fmla="*/ 42 h 96"/>
                  <a:gd name="T28" fmla="*/ 377 w 382"/>
                  <a:gd name="T29" fmla="*/ 42 h 96"/>
                  <a:gd name="T30" fmla="*/ 347 w 382"/>
                  <a:gd name="T31" fmla="*/ 66 h 96"/>
                  <a:gd name="T32" fmla="*/ 306 w 382"/>
                  <a:gd name="T33" fmla="*/ 78 h 96"/>
                  <a:gd name="T34" fmla="*/ 264 w 382"/>
                  <a:gd name="T35" fmla="*/ 90 h 96"/>
                  <a:gd name="T36" fmla="*/ 210 w 382"/>
                  <a:gd name="T37" fmla="*/ 96 h 96"/>
                  <a:gd name="T38" fmla="*/ 210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9" name="Freeform 55">
                <a:extLst>
                  <a:ext uri="{FF2B5EF4-FFF2-40B4-BE49-F238E27FC236}">
                    <a16:creationId xmlns:a16="http://schemas.microsoft.com/office/drawing/2014/main" id="{99ED7D4C-279E-4302-4D26-BC8777D6BF7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0" name="Freeform 56">
                <a:extLst>
                  <a:ext uri="{FF2B5EF4-FFF2-40B4-BE49-F238E27FC236}">
                    <a16:creationId xmlns:a16="http://schemas.microsoft.com/office/drawing/2014/main" id="{F1009B32-2D8E-54DE-370F-694B30B9B08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1" name="Freeform 57">
                <a:extLst>
                  <a:ext uri="{FF2B5EF4-FFF2-40B4-BE49-F238E27FC236}">
                    <a16:creationId xmlns:a16="http://schemas.microsoft.com/office/drawing/2014/main" id="{427CF35B-9EB5-182E-0711-E5291336129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2" name="Freeform 58">
                <a:extLst>
                  <a:ext uri="{FF2B5EF4-FFF2-40B4-BE49-F238E27FC236}">
                    <a16:creationId xmlns:a16="http://schemas.microsoft.com/office/drawing/2014/main" id="{EE9C5953-7F7E-DEF6-3966-2EE7E5E7471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3" name="Freeform 59">
                <a:extLst>
                  <a:ext uri="{FF2B5EF4-FFF2-40B4-BE49-F238E27FC236}">
                    <a16:creationId xmlns:a16="http://schemas.microsoft.com/office/drawing/2014/main" id="{A76925D6-FC34-A405-E540-696B11630FA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0 w 185"/>
                  <a:gd name="T5" fmla="*/ 36 h 210"/>
                  <a:gd name="T6" fmla="*/ 156 w 185"/>
                  <a:gd name="T7" fmla="*/ 72 h 210"/>
                  <a:gd name="T8" fmla="*/ 162 w 185"/>
                  <a:gd name="T9" fmla="*/ 90 h 210"/>
                  <a:gd name="T10" fmla="*/ 168 w 185"/>
                  <a:gd name="T11" fmla="*/ 114 h 210"/>
                  <a:gd name="T12" fmla="*/ 162 w 185"/>
                  <a:gd name="T13" fmla="*/ 138 h 210"/>
                  <a:gd name="T14" fmla="*/ 150 w 185"/>
                  <a:gd name="T15" fmla="*/ 162 h 210"/>
                  <a:gd name="T16" fmla="*/ 120 w 185"/>
                  <a:gd name="T17" fmla="*/ 180 h 210"/>
                  <a:gd name="T18" fmla="*/ 90 w 185"/>
                  <a:gd name="T19" fmla="*/ 198 h 210"/>
                  <a:gd name="T20" fmla="*/ 97 w 185"/>
                  <a:gd name="T21" fmla="*/ 210 h 210"/>
                  <a:gd name="T22" fmla="*/ 132 w 185"/>
                  <a:gd name="T23" fmla="*/ 192 h 210"/>
                  <a:gd name="T24" fmla="*/ 162 w 185"/>
                  <a:gd name="T25" fmla="*/ 168 h 210"/>
                  <a:gd name="T26" fmla="*/ 180 w 185"/>
                  <a:gd name="T27" fmla="*/ 144 h 210"/>
                  <a:gd name="T28" fmla="*/ 186 w 185"/>
                  <a:gd name="T29" fmla="*/ 114 h 210"/>
                  <a:gd name="T30" fmla="*/ 180 w 185"/>
                  <a:gd name="T31" fmla="*/ 90 h 210"/>
                  <a:gd name="T32" fmla="*/ 174 w 185"/>
                  <a:gd name="T33" fmla="*/ 66 h 210"/>
                  <a:gd name="T34" fmla="*/ 156 w 185"/>
                  <a:gd name="T35" fmla="*/ 48 h 210"/>
                  <a:gd name="T36" fmla="*/ 132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4" name="Freeform 60">
                <a:extLst>
                  <a:ext uri="{FF2B5EF4-FFF2-40B4-BE49-F238E27FC236}">
                    <a16:creationId xmlns:a16="http://schemas.microsoft.com/office/drawing/2014/main" id="{EF8EFE42-73A1-054C-C4D0-A2EC096849A3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grpSp>
            <p:nvGrpSpPr>
              <p:cNvPr id="15" name="Group 61">
                <a:extLst>
                  <a:ext uri="{FF2B5EF4-FFF2-40B4-BE49-F238E27FC236}">
                    <a16:creationId xmlns:a16="http://schemas.microsoft.com/office/drawing/2014/main" id="{6C7C9613-336A-66ED-2715-866C1CE01B1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6" name="Oval 62">
                  <a:extLst>
                    <a:ext uri="{FF2B5EF4-FFF2-40B4-BE49-F238E27FC236}">
                      <a16:creationId xmlns:a16="http://schemas.microsoft.com/office/drawing/2014/main" id="{57915AF4-B34C-6D5F-84AC-9F6AB9B98A8C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en-US" altLang="en-US" sz="1800"/>
                </a:p>
              </p:txBody>
            </p:sp>
            <p:sp>
              <p:nvSpPr>
                <p:cNvPr id="17" name="Oval 63">
                  <a:extLst>
                    <a:ext uri="{FF2B5EF4-FFF2-40B4-BE49-F238E27FC236}">
                      <a16:creationId xmlns:a16="http://schemas.microsoft.com/office/drawing/2014/main" id="{440E8B45-AE48-B89F-51D3-3B41B040BBAF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en-US" altLang="en-US" sz="1800"/>
                </a:p>
              </p:txBody>
            </p:sp>
            <p:sp>
              <p:nvSpPr>
                <p:cNvPr id="18" name="Oval 64">
                  <a:extLst>
                    <a:ext uri="{FF2B5EF4-FFF2-40B4-BE49-F238E27FC236}">
                      <a16:creationId xmlns:a16="http://schemas.microsoft.com/office/drawing/2014/main" id="{E0205291-385C-EB96-60EA-2B082469FA12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en-US" altLang="en-US" sz="1800"/>
                </a:p>
              </p:txBody>
            </p:sp>
            <p:sp>
              <p:nvSpPr>
                <p:cNvPr id="19" name="Oval 65">
                  <a:extLst>
                    <a:ext uri="{FF2B5EF4-FFF2-40B4-BE49-F238E27FC236}">
                      <a16:creationId xmlns:a16="http://schemas.microsoft.com/office/drawing/2014/main" id="{70A686F9-6348-41C6-237D-4C390EFE92E2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en-US" altLang="en-US" sz="1800"/>
                </a:p>
              </p:txBody>
            </p:sp>
          </p:grpSp>
        </p:grpSp>
      </p:grpSp>
      <p:sp>
        <p:nvSpPr>
          <p:cNvPr id="518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92276"/>
            <a:ext cx="103632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18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220" name="Rectangle 68">
            <a:extLst>
              <a:ext uri="{FF2B5EF4-FFF2-40B4-BE49-F238E27FC236}">
                <a16:creationId xmlns:a16="http://schemas.microsoft.com/office/drawing/2014/main" id="{5C029C78-69C9-3F36-FF1F-A2A5A86A8003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21" name="Rectangle 69">
            <a:extLst>
              <a:ext uri="{FF2B5EF4-FFF2-40B4-BE49-F238E27FC236}">
                <a16:creationId xmlns:a16="http://schemas.microsoft.com/office/drawing/2014/main" id="{A5D2995C-12E6-49C3-B956-AA06A51310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22" name="Rectangle 70">
            <a:extLst>
              <a:ext uri="{FF2B5EF4-FFF2-40B4-BE49-F238E27FC236}">
                <a16:creationId xmlns:a16="http://schemas.microsoft.com/office/drawing/2014/main" id="{1BDDEE36-2BF5-FF3B-4119-9A56A95E75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53CE36-3083-4936-B229-43DC8C591A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9941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A0C7C-9A05-4CDC-421B-8164A7BF9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AB2C3-E432-1FC2-C8E9-95A3DD839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E991E-BB18-4224-CC6A-6E59687D5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5D62928-FA69-465D-A8EC-B53D7A5737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753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483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483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C806E-5AA8-9CF7-B065-FF8173461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BDAE14-9245-B8F1-1C14-D7DF348D2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14E1B-8500-0B9D-F3B7-B42D898C7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C4D058-FD9E-4C9E-99DA-34056EE594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0241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6094E-F4C7-8EEC-A93E-A82F6F417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A6B23-0DCC-BEE3-2A53-B607D86EE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FE93F-90A6-477E-6657-9E13D8107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BCCC1B-218A-4230-998A-C3ADA3AFB8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421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4867C-3350-B74B-7587-4C90F6F4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06397-6E7E-592B-62B4-800A57AB6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DE5662-875A-1030-C834-ED91AC59D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20B1847-D65C-4E3A-A75F-87F4A4ABF3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6474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912A88-97C6-0FF7-74C3-6F18B9FED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E2381C-A3AB-D61B-29DA-E62312B4D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A2CED5-5DCE-08FF-6E9A-FEFD2A6D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EF78CFF-8F3D-4926-A04F-61279C6BA9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4991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719BE7-1CAB-A1BA-FC8C-DE1EEEF90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AE1279-B6BE-41EE-07FF-BDBB3611E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51AE2B-07C1-0397-9E4E-266DE205A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F9C535-41D4-4216-AC06-A2ECDEE28C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9536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12A1A7-D37C-248E-E33F-8487A8D8A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E60761-3EF3-22FD-21A5-7AB845191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7AC767-5E13-A552-C86B-25CBEDCBE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87A98C-9B4A-42BF-87DF-C49032A027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826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E8DA2E-7D83-B1DB-8F8F-41B56A1A7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700929-99E2-D0DC-B385-93470063E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CA79BD-7CAC-7564-E49F-8FB6A29D5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CF62170-EE3F-4550-9377-FD65CEB566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70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D73612-E97E-A190-1199-CFC3AF5BC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9769F6-853F-58A7-DA40-CB331EF4A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7428EF-5E3B-F45C-818C-CA7939A38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E31234-900C-48D6-9A3B-B97E5248A1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1794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626D98-FD7B-8946-C73E-BD6FBE128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79E2EE-DE52-59E3-394F-0B3207286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AC3D2F-56CD-16E5-F272-57667E18B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B8DC1D5-D4B5-423A-BAEC-CB732BB1FF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1816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>
            <a:extLst>
              <a:ext uri="{FF2B5EF4-FFF2-40B4-BE49-F238E27FC236}">
                <a16:creationId xmlns:a16="http://schemas.microsoft.com/office/drawing/2014/main" id="{CA850123-6C95-22D7-DEF5-34766D82CD10}"/>
              </a:ext>
            </a:extLst>
          </p:cNvPr>
          <p:cNvSpPr>
            <a:spLocks/>
          </p:cNvSpPr>
          <p:nvPr/>
        </p:nvSpPr>
        <p:spPr bwMode="hidden">
          <a:xfrm>
            <a:off x="8837084" y="6429375"/>
            <a:ext cx="38100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</p:spPr>
        <p:txBody>
          <a:bodyPr/>
          <a:lstStyle/>
          <a:p>
            <a:pPr>
              <a:defRPr/>
            </a:pPr>
            <a:endParaRPr lang="en-US" sz="1800"/>
          </a:p>
        </p:txBody>
      </p:sp>
      <p:grpSp>
        <p:nvGrpSpPr>
          <p:cNvPr id="1027" name="Group 3">
            <a:extLst>
              <a:ext uri="{FF2B5EF4-FFF2-40B4-BE49-F238E27FC236}">
                <a16:creationId xmlns:a16="http://schemas.microsoft.com/office/drawing/2014/main" id="{9F10A17A-FC28-0A8F-065E-220B3E2BD323}"/>
              </a:ext>
            </a:extLst>
          </p:cNvPr>
          <p:cNvGrpSpPr>
            <a:grpSpLocks/>
          </p:cNvGrpSpPr>
          <p:nvPr/>
        </p:nvGrpSpPr>
        <p:grpSpPr bwMode="auto">
          <a:xfrm>
            <a:off x="4234" y="4267200"/>
            <a:ext cx="12187767" cy="2590800"/>
            <a:chOff x="2" y="2688"/>
            <a:chExt cx="5758" cy="1632"/>
          </a:xfrm>
        </p:grpSpPr>
        <p:sp>
          <p:nvSpPr>
            <p:cNvPr id="1033" name="Freeform 4">
              <a:extLst>
                <a:ext uri="{FF2B5EF4-FFF2-40B4-BE49-F238E27FC236}">
                  <a16:creationId xmlns:a16="http://schemas.microsoft.com/office/drawing/2014/main" id="{10F2976D-FFB7-3BBB-C9D6-C186DB82C9B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58 w 5740"/>
                <a:gd name="T1" fmla="*/ 1632 h 4316"/>
                <a:gd name="T2" fmla="*/ 0 w 5740"/>
                <a:gd name="T3" fmla="*/ 1632 h 4316"/>
                <a:gd name="T4" fmla="*/ 0 w 5740"/>
                <a:gd name="T5" fmla="*/ 0 h 4316"/>
                <a:gd name="T6" fmla="*/ 5758 w 5740"/>
                <a:gd name="T7" fmla="*/ 0 h 4316"/>
                <a:gd name="T8" fmla="*/ 5758 w 5740"/>
                <a:gd name="T9" fmla="*/ 1632 h 4316"/>
                <a:gd name="T10" fmla="*/ 5758 w 5740"/>
                <a:gd name="T11" fmla="*/ 1632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grpSp>
          <p:nvGrpSpPr>
            <p:cNvPr id="1034" name="Group 5">
              <a:extLst>
                <a:ext uri="{FF2B5EF4-FFF2-40B4-BE49-F238E27FC236}">
                  <a16:creationId xmlns:a16="http://schemas.microsoft.com/office/drawing/2014/main" id="{45348F9B-D842-62A2-26CB-7FE5FA26684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4102" name="Oval 6">
                <a:extLst>
                  <a:ext uri="{FF2B5EF4-FFF2-40B4-BE49-F238E27FC236}">
                    <a16:creationId xmlns:a16="http://schemas.microsoft.com/office/drawing/2014/main" id="{0168A420-EF1A-E6A4-F322-874F96987BA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03" name="Oval 7">
                <a:extLst>
                  <a:ext uri="{FF2B5EF4-FFF2-40B4-BE49-F238E27FC236}">
                    <a16:creationId xmlns:a16="http://schemas.microsoft.com/office/drawing/2014/main" id="{DCD94EB5-BC36-C935-8B38-E8D70B861C8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04" name="Oval 8">
                <a:extLst>
                  <a:ext uri="{FF2B5EF4-FFF2-40B4-BE49-F238E27FC236}">
                    <a16:creationId xmlns:a16="http://schemas.microsoft.com/office/drawing/2014/main" id="{81981305-C001-E77C-4EBA-AE791A8E95A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05" name="Oval 9">
                <a:extLst>
                  <a:ext uri="{FF2B5EF4-FFF2-40B4-BE49-F238E27FC236}">
                    <a16:creationId xmlns:a16="http://schemas.microsoft.com/office/drawing/2014/main" id="{07FBAD84-9711-59A6-481F-D3C6CBDEF30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06" name="Oval 10">
                <a:extLst>
                  <a:ext uri="{FF2B5EF4-FFF2-40B4-BE49-F238E27FC236}">
                    <a16:creationId xmlns:a16="http://schemas.microsoft.com/office/drawing/2014/main" id="{F69E97D3-9D35-F761-2B91-4A0DC5261D2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07" name="Freeform 11">
                <a:extLst>
                  <a:ext uri="{FF2B5EF4-FFF2-40B4-BE49-F238E27FC236}">
                    <a16:creationId xmlns:a16="http://schemas.microsoft.com/office/drawing/2014/main" id="{F30FAA64-7393-01B8-5156-19E14CBA910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08" name="Freeform 12">
                <a:extLst>
                  <a:ext uri="{FF2B5EF4-FFF2-40B4-BE49-F238E27FC236}">
                    <a16:creationId xmlns:a16="http://schemas.microsoft.com/office/drawing/2014/main" id="{4FE72D6B-654F-73CC-1641-CC103AC3AB6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09" name="Freeform 13">
                <a:extLst>
                  <a:ext uri="{FF2B5EF4-FFF2-40B4-BE49-F238E27FC236}">
                    <a16:creationId xmlns:a16="http://schemas.microsoft.com/office/drawing/2014/main" id="{7E251523-4602-F7AE-17E1-6A94A1EFA96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10" name="Freeform 14">
                <a:extLst>
                  <a:ext uri="{FF2B5EF4-FFF2-40B4-BE49-F238E27FC236}">
                    <a16:creationId xmlns:a16="http://schemas.microsoft.com/office/drawing/2014/main" id="{B645B1EC-A05B-E7A5-95D5-46FAECA238E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11" name="Freeform 15">
                <a:extLst>
                  <a:ext uri="{FF2B5EF4-FFF2-40B4-BE49-F238E27FC236}">
                    <a16:creationId xmlns:a16="http://schemas.microsoft.com/office/drawing/2014/main" id="{AB63D3C8-2822-3FF9-CCCA-DE8F5BA9480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12" name="Oval 16">
                <a:extLst>
                  <a:ext uri="{FF2B5EF4-FFF2-40B4-BE49-F238E27FC236}">
                    <a16:creationId xmlns:a16="http://schemas.microsoft.com/office/drawing/2014/main" id="{3523AA2B-6620-F6DB-B10F-70EAA599CA8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</p:grpSp>
        <p:grpSp>
          <p:nvGrpSpPr>
            <p:cNvPr id="1035" name="Group 17">
              <a:extLst>
                <a:ext uri="{FF2B5EF4-FFF2-40B4-BE49-F238E27FC236}">
                  <a16:creationId xmlns:a16="http://schemas.microsoft.com/office/drawing/2014/main" id="{BE16B2D8-2FB8-25D7-549F-B034FF92AF3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4114" name="Oval 18">
                <a:extLst>
                  <a:ext uri="{FF2B5EF4-FFF2-40B4-BE49-F238E27FC236}">
                    <a16:creationId xmlns:a16="http://schemas.microsoft.com/office/drawing/2014/main" id="{5D236445-B1C5-02D6-8B14-0A34BEDE5A5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15" name="Oval 19">
                <a:extLst>
                  <a:ext uri="{FF2B5EF4-FFF2-40B4-BE49-F238E27FC236}">
                    <a16:creationId xmlns:a16="http://schemas.microsoft.com/office/drawing/2014/main" id="{8B766821-719E-7553-056D-BC347320854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16" name="Oval 20">
                <a:extLst>
                  <a:ext uri="{FF2B5EF4-FFF2-40B4-BE49-F238E27FC236}">
                    <a16:creationId xmlns:a16="http://schemas.microsoft.com/office/drawing/2014/main" id="{A1941051-7647-201E-9E43-6641F398B85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17" name="Oval 21">
                <a:extLst>
                  <a:ext uri="{FF2B5EF4-FFF2-40B4-BE49-F238E27FC236}">
                    <a16:creationId xmlns:a16="http://schemas.microsoft.com/office/drawing/2014/main" id="{87C882F0-684F-4C13-2ABF-21E62FB67A4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18" name="Oval 22">
                <a:extLst>
                  <a:ext uri="{FF2B5EF4-FFF2-40B4-BE49-F238E27FC236}">
                    <a16:creationId xmlns:a16="http://schemas.microsoft.com/office/drawing/2014/main" id="{192649A0-40D1-0832-BCE5-CAD2B0D74E1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19" name="Oval 23">
                <a:extLst>
                  <a:ext uri="{FF2B5EF4-FFF2-40B4-BE49-F238E27FC236}">
                    <a16:creationId xmlns:a16="http://schemas.microsoft.com/office/drawing/2014/main" id="{E4435F5F-4FB3-63B7-047D-FCD59615CDF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20" name="Oval 24">
                <a:extLst>
                  <a:ext uri="{FF2B5EF4-FFF2-40B4-BE49-F238E27FC236}">
                    <a16:creationId xmlns:a16="http://schemas.microsoft.com/office/drawing/2014/main" id="{B0AE8EC2-8EA6-F7BC-9053-486F55B12D3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21" name="Oval 25">
                <a:extLst>
                  <a:ext uri="{FF2B5EF4-FFF2-40B4-BE49-F238E27FC236}">
                    <a16:creationId xmlns:a16="http://schemas.microsoft.com/office/drawing/2014/main" id="{AD8352BC-E398-E16A-7941-BD67B1A6A44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22" name="Freeform 26">
                <a:extLst>
                  <a:ext uri="{FF2B5EF4-FFF2-40B4-BE49-F238E27FC236}">
                    <a16:creationId xmlns:a16="http://schemas.microsoft.com/office/drawing/2014/main" id="{E3301289-9ACF-8B79-1AF0-0F80A9CD679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23" name="Freeform 27">
                <a:extLst>
                  <a:ext uri="{FF2B5EF4-FFF2-40B4-BE49-F238E27FC236}">
                    <a16:creationId xmlns:a16="http://schemas.microsoft.com/office/drawing/2014/main" id="{D7BDD440-C503-96B2-F071-3380A181921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24" name="Freeform 28">
                <a:extLst>
                  <a:ext uri="{FF2B5EF4-FFF2-40B4-BE49-F238E27FC236}">
                    <a16:creationId xmlns:a16="http://schemas.microsoft.com/office/drawing/2014/main" id="{CB009AC6-DD3C-8783-A94F-55327D563EA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25" name="Freeform 29">
                <a:extLst>
                  <a:ext uri="{FF2B5EF4-FFF2-40B4-BE49-F238E27FC236}">
                    <a16:creationId xmlns:a16="http://schemas.microsoft.com/office/drawing/2014/main" id="{74AD0360-145A-69F4-55D4-403B9909ED7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1079" name="Freeform 30">
                <a:extLst>
                  <a:ext uri="{FF2B5EF4-FFF2-40B4-BE49-F238E27FC236}">
                    <a16:creationId xmlns:a16="http://schemas.microsoft.com/office/drawing/2014/main" id="{9C07E807-467E-EC7B-FF67-5BFA410BE69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080" name="Freeform 31">
                <a:extLst>
                  <a:ext uri="{FF2B5EF4-FFF2-40B4-BE49-F238E27FC236}">
                    <a16:creationId xmlns:a16="http://schemas.microsoft.com/office/drawing/2014/main" id="{D1332BBE-E30D-B9AE-21BD-5773222E875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4128" name="Freeform 32">
                <a:extLst>
                  <a:ext uri="{FF2B5EF4-FFF2-40B4-BE49-F238E27FC236}">
                    <a16:creationId xmlns:a16="http://schemas.microsoft.com/office/drawing/2014/main" id="{7839D262-D7FB-D149-74E2-34C8EF3071C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29" name="Freeform 33">
                <a:extLst>
                  <a:ext uri="{FF2B5EF4-FFF2-40B4-BE49-F238E27FC236}">
                    <a16:creationId xmlns:a16="http://schemas.microsoft.com/office/drawing/2014/main" id="{9C325D2E-024F-F7D1-71DF-416FE51C666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30" name="Freeform 34">
                <a:extLst>
                  <a:ext uri="{FF2B5EF4-FFF2-40B4-BE49-F238E27FC236}">
                    <a16:creationId xmlns:a16="http://schemas.microsoft.com/office/drawing/2014/main" id="{F495469B-2171-44AC-8862-2D85D5A56FD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1084" name="Freeform 35">
                <a:extLst>
                  <a:ext uri="{FF2B5EF4-FFF2-40B4-BE49-F238E27FC236}">
                    <a16:creationId xmlns:a16="http://schemas.microsoft.com/office/drawing/2014/main" id="{9E4FCA22-3461-D243-D3D4-09CFB2B11E3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</p:grpSp>
        <p:grpSp>
          <p:nvGrpSpPr>
            <p:cNvPr id="1036" name="Group 36">
              <a:extLst>
                <a:ext uri="{FF2B5EF4-FFF2-40B4-BE49-F238E27FC236}">
                  <a16:creationId xmlns:a16="http://schemas.microsoft.com/office/drawing/2014/main" id="{902B9044-E980-5B52-C207-03E93EA05B6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4133" name="Freeform 37">
                <a:extLst>
                  <a:ext uri="{FF2B5EF4-FFF2-40B4-BE49-F238E27FC236}">
                    <a16:creationId xmlns:a16="http://schemas.microsoft.com/office/drawing/2014/main" id="{38CB98B3-BA17-68F3-1859-DF8FC7B9D57C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34" name="Freeform 38">
                <a:extLst>
                  <a:ext uri="{FF2B5EF4-FFF2-40B4-BE49-F238E27FC236}">
                    <a16:creationId xmlns:a16="http://schemas.microsoft.com/office/drawing/2014/main" id="{128DA425-47CB-BFFD-ED5E-2EB732460EB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35" name="Freeform 39">
                <a:extLst>
                  <a:ext uri="{FF2B5EF4-FFF2-40B4-BE49-F238E27FC236}">
                    <a16:creationId xmlns:a16="http://schemas.microsoft.com/office/drawing/2014/main" id="{23E951AB-79D2-AD84-49AB-13383F1197E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36" name="Freeform 40">
                <a:extLst>
                  <a:ext uri="{FF2B5EF4-FFF2-40B4-BE49-F238E27FC236}">
                    <a16:creationId xmlns:a16="http://schemas.microsoft.com/office/drawing/2014/main" id="{4E32D34C-A5A2-296D-408F-F6C2E5AF023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37" name="Freeform 41">
                <a:extLst>
                  <a:ext uri="{FF2B5EF4-FFF2-40B4-BE49-F238E27FC236}">
                    <a16:creationId xmlns:a16="http://schemas.microsoft.com/office/drawing/2014/main" id="{B8EA08FF-1958-1C17-29AF-60E493E1A5F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38" name="Freeform 42">
                <a:extLst>
                  <a:ext uri="{FF2B5EF4-FFF2-40B4-BE49-F238E27FC236}">
                    <a16:creationId xmlns:a16="http://schemas.microsoft.com/office/drawing/2014/main" id="{7C28C642-9C33-3B11-7B2F-EB9BCCE35EF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39" name="Freeform 43">
                <a:extLst>
                  <a:ext uri="{FF2B5EF4-FFF2-40B4-BE49-F238E27FC236}">
                    <a16:creationId xmlns:a16="http://schemas.microsoft.com/office/drawing/2014/main" id="{699FCC94-AF8A-457E-953E-26F7DD11672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1057" name="Freeform 44">
                <a:extLst>
                  <a:ext uri="{FF2B5EF4-FFF2-40B4-BE49-F238E27FC236}">
                    <a16:creationId xmlns:a16="http://schemas.microsoft.com/office/drawing/2014/main" id="{D297BAF7-424B-2B6A-18BE-D8800C5D164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4141" name="Freeform 45">
                <a:extLst>
                  <a:ext uri="{FF2B5EF4-FFF2-40B4-BE49-F238E27FC236}">
                    <a16:creationId xmlns:a16="http://schemas.microsoft.com/office/drawing/2014/main" id="{D14B1FED-E4E5-9546-D091-23B4B55E31F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42" name="Freeform 46">
                <a:extLst>
                  <a:ext uri="{FF2B5EF4-FFF2-40B4-BE49-F238E27FC236}">
                    <a16:creationId xmlns:a16="http://schemas.microsoft.com/office/drawing/2014/main" id="{0E0F5DC8-F4E3-AFB8-5790-DB37B09FBF3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43" name="Freeform 47">
                <a:extLst>
                  <a:ext uri="{FF2B5EF4-FFF2-40B4-BE49-F238E27FC236}">
                    <a16:creationId xmlns:a16="http://schemas.microsoft.com/office/drawing/2014/main" id="{0191B7D3-471E-78F8-D69E-1A0D421F4F2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44" name="Oval 48">
                <a:extLst>
                  <a:ext uri="{FF2B5EF4-FFF2-40B4-BE49-F238E27FC236}">
                    <a16:creationId xmlns:a16="http://schemas.microsoft.com/office/drawing/2014/main" id="{933F03CF-765D-AD0B-C0FF-84885750E66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45" name="Oval 49">
                <a:extLst>
                  <a:ext uri="{FF2B5EF4-FFF2-40B4-BE49-F238E27FC236}">
                    <a16:creationId xmlns:a16="http://schemas.microsoft.com/office/drawing/2014/main" id="{22BFFD2A-DF67-96F4-2D7E-AB85AA14308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46" name="Oval 50">
                <a:extLst>
                  <a:ext uri="{FF2B5EF4-FFF2-40B4-BE49-F238E27FC236}">
                    <a16:creationId xmlns:a16="http://schemas.microsoft.com/office/drawing/2014/main" id="{CB300160-720F-2441-B26C-A21C2DB0788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47" name="Oval 51">
                <a:extLst>
                  <a:ext uri="{FF2B5EF4-FFF2-40B4-BE49-F238E27FC236}">
                    <a16:creationId xmlns:a16="http://schemas.microsoft.com/office/drawing/2014/main" id="{45687DBD-910D-E271-25BB-91F5A87BAAB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48" name="Oval 52">
                <a:extLst>
                  <a:ext uri="{FF2B5EF4-FFF2-40B4-BE49-F238E27FC236}">
                    <a16:creationId xmlns:a16="http://schemas.microsoft.com/office/drawing/2014/main" id="{3D87F2B1-3947-F6BD-CA3D-958833FBC17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4149" name="Oval 53">
                <a:extLst>
                  <a:ext uri="{FF2B5EF4-FFF2-40B4-BE49-F238E27FC236}">
                    <a16:creationId xmlns:a16="http://schemas.microsoft.com/office/drawing/2014/main" id="{B3BA2254-E4D4-D0E0-AC96-FD63CF668EB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1800"/>
              </a:p>
            </p:txBody>
          </p:sp>
        </p:grpSp>
        <p:grpSp>
          <p:nvGrpSpPr>
            <p:cNvPr id="1037" name="Group 54">
              <a:extLst>
                <a:ext uri="{FF2B5EF4-FFF2-40B4-BE49-F238E27FC236}">
                  <a16:creationId xmlns:a16="http://schemas.microsoft.com/office/drawing/2014/main" id="{B6F6893A-D7EE-9609-0B79-4C51BC53C02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>
                <a:extLst>
                  <a:ext uri="{FF2B5EF4-FFF2-40B4-BE49-F238E27FC236}">
                    <a16:creationId xmlns:a16="http://schemas.microsoft.com/office/drawing/2014/main" id="{C2E3AF2C-2AE2-67FB-E9EE-7A112E0EE29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0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0 w 382"/>
                  <a:gd name="T19" fmla="*/ 96 h 96"/>
                  <a:gd name="T20" fmla="*/ 264 w 382"/>
                  <a:gd name="T21" fmla="*/ 90 h 96"/>
                  <a:gd name="T22" fmla="*/ 312 w 382"/>
                  <a:gd name="T23" fmla="*/ 84 h 96"/>
                  <a:gd name="T24" fmla="*/ 353 w 382"/>
                  <a:gd name="T25" fmla="*/ 66 h 96"/>
                  <a:gd name="T26" fmla="*/ 383 w 382"/>
                  <a:gd name="T27" fmla="*/ 42 h 96"/>
                  <a:gd name="T28" fmla="*/ 377 w 382"/>
                  <a:gd name="T29" fmla="*/ 42 h 96"/>
                  <a:gd name="T30" fmla="*/ 347 w 382"/>
                  <a:gd name="T31" fmla="*/ 66 h 96"/>
                  <a:gd name="T32" fmla="*/ 306 w 382"/>
                  <a:gd name="T33" fmla="*/ 78 h 96"/>
                  <a:gd name="T34" fmla="*/ 264 w 382"/>
                  <a:gd name="T35" fmla="*/ 90 h 96"/>
                  <a:gd name="T36" fmla="*/ 210 w 382"/>
                  <a:gd name="T37" fmla="*/ 96 h 96"/>
                  <a:gd name="T38" fmla="*/ 210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039" name="Freeform 56">
                <a:extLst>
                  <a:ext uri="{FF2B5EF4-FFF2-40B4-BE49-F238E27FC236}">
                    <a16:creationId xmlns:a16="http://schemas.microsoft.com/office/drawing/2014/main" id="{8475C948-8D96-6CC6-0E22-0C3513A7A1B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040" name="Freeform 57">
                <a:extLst>
                  <a:ext uri="{FF2B5EF4-FFF2-40B4-BE49-F238E27FC236}">
                    <a16:creationId xmlns:a16="http://schemas.microsoft.com/office/drawing/2014/main" id="{10C667E5-79CB-180C-7CD6-F80CC2DE5DB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041" name="Freeform 58">
                <a:extLst>
                  <a:ext uri="{FF2B5EF4-FFF2-40B4-BE49-F238E27FC236}">
                    <a16:creationId xmlns:a16="http://schemas.microsoft.com/office/drawing/2014/main" id="{CC3AE1FF-BB75-044E-0534-2FB22F81E55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042" name="Freeform 59">
                <a:extLst>
                  <a:ext uri="{FF2B5EF4-FFF2-40B4-BE49-F238E27FC236}">
                    <a16:creationId xmlns:a16="http://schemas.microsoft.com/office/drawing/2014/main" id="{295222A3-547C-476D-9FBF-52731E56FE7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043" name="Freeform 60">
                <a:extLst>
                  <a:ext uri="{FF2B5EF4-FFF2-40B4-BE49-F238E27FC236}">
                    <a16:creationId xmlns:a16="http://schemas.microsoft.com/office/drawing/2014/main" id="{7F53AA19-0C7F-C93F-0BE1-BA0DAE04394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0 w 185"/>
                  <a:gd name="T5" fmla="*/ 36 h 210"/>
                  <a:gd name="T6" fmla="*/ 156 w 185"/>
                  <a:gd name="T7" fmla="*/ 72 h 210"/>
                  <a:gd name="T8" fmla="*/ 162 w 185"/>
                  <a:gd name="T9" fmla="*/ 90 h 210"/>
                  <a:gd name="T10" fmla="*/ 168 w 185"/>
                  <a:gd name="T11" fmla="*/ 114 h 210"/>
                  <a:gd name="T12" fmla="*/ 162 w 185"/>
                  <a:gd name="T13" fmla="*/ 138 h 210"/>
                  <a:gd name="T14" fmla="*/ 150 w 185"/>
                  <a:gd name="T15" fmla="*/ 162 h 210"/>
                  <a:gd name="T16" fmla="*/ 120 w 185"/>
                  <a:gd name="T17" fmla="*/ 180 h 210"/>
                  <a:gd name="T18" fmla="*/ 90 w 185"/>
                  <a:gd name="T19" fmla="*/ 198 h 210"/>
                  <a:gd name="T20" fmla="*/ 97 w 185"/>
                  <a:gd name="T21" fmla="*/ 210 h 210"/>
                  <a:gd name="T22" fmla="*/ 132 w 185"/>
                  <a:gd name="T23" fmla="*/ 192 h 210"/>
                  <a:gd name="T24" fmla="*/ 162 w 185"/>
                  <a:gd name="T25" fmla="*/ 168 h 210"/>
                  <a:gd name="T26" fmla="*/ 180 w 185"/>
                  <a:gd name="T27" fmla="*/ 144 h 210"/>
                  <a:gd name="T28" fmla="*/ 186 w 185"/>
                  <a:gd name="T29" fmla="*/ 114 h 210"/>
                  <a:gd name="T30" fmla="*/ 180 w 185"/>
                  <a:gd name="T31" fmla="*/ 90 h 210"/>
                  <a:gd name="T32" fmla="*/ 174 w 185"/>
                  <a:gd name="T33" fmla="*/ 66 h 210"/>
                  <a:gd name="T34" fmla="*/ 156 w 185"/>
                  <a:gd name="T35" fmla="*/ 48 h 210"/>
                  <a:gd name="T36" fmla="*/ 132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044" name="Freeform 61">
                <a:extLst>
                  <a:ext uri="{FF2B5EF4-FFF2-40B4-BE49-F238E27FC236}">
                    <a16:creationId xmlns:a16="http://schemas.microsoft.com/office/drawing/2014/main" id="{D0B62308-3847-DEF9-8555-13928589B15A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grpSp>
            <p:nvGrpSpPr>
              <p:cNvPr id="1045" name="Group 62">
                <a:extLst>
                  <a:ext uri="{FF2B5EF4-FFF2-40B4-BE49-F238E27FC236}">
                    <a16:creationId xmlns:a16="http://schemas.microsoft.com/office/drawing/2014/main" id="{EB1CB647-3F12-980B-C886-F2771C87C42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>
                  <a:extLst>
                    <a:ext uri="{FF2B5EF4-FFF2-40B4-BE49-F238E27FC236}">
                      <a16:creationId xmlns:a16="http://schemas.microsoft.com/office/drawing/2014/main" id="{69E2A2D1-0D61-4BEE-7514-9D99FFA5C18A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en-US" altLang="en-US" sz="1800"/>
                </a:p>
              </p:txBody>
            </p:sp>
            <p:sp>
              <p:nvSpPr>
                <p:cNvPr id="1047" name="Oval 64">
                  <a:extLst>
                    <a:ext uri="{FF2B5EF4-FFF2-40B4-BE49-F238E27FC236}">
                      <a16:creationId xmlns:a16="http://schemas.microsoft.com/office/drawing/2014/main" id="{90F18039-E928-4C09-83D7-3048699A6562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en-US" altLang="en-US" sz="1800"/>
                </a:p>
              </p:txBody>
            </p:sp>
            <p:sp>
              <p:nvSpPr>
                <p:cNvPr id="1048" name="Oval 65">
                  <a:extLst>
                    <a:ext uri="{FF2B5EF4-FFF2-40B4-BE49-F238E27FC236}">
                      <a16:creationId xmlns:a16="http://schemas.microsoft.com/office/drawing/2014/main" id="{F6D8C7E1-A722-CB67-060F-13941E8CEEA1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en-US" altLang="en-US" sz="1800"/>
                </a:p>
              </p:txBody>
            </p:sp>
            <p:sp>
              <p:nvSpPr>
                <p:cNvPr id="1049" name="Oval 66">
                  <a:extLst>
                    <a:ext uri="{FF2B5EF4-FFF2-40B4-BE49-F238E27FC236}">
                      <a16:creationId xmlns:a16="http://schemas.microsoft.com/office/drawing/2014/main" id="{4496ADE3-0D51-1C47-4956-58AB78491872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en-US" altLang="en-US" sz="1800"/>
                </a:p>
              </p:txBody>
            </p:sp>
          </p:grpSp>
        </p:grpSp>
      </p:grpSp>
      <p:sp>
        <p:nvSpPr>
          <p:cNvPr id="4163" name="Rectangle 67">
            <a:extLst>
              <a:ext uri="{FF2B5EF4-FFF2-40B4-BE49-F238E27FC236}">
                <a16:creationId xmlns:a16="http://schemas.microsoft.com/office/drawing/2014/main" id="{BCE484E0-7C45-811E-DE1D-A0FFA48A47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164" name="Rectangle 68">
            <a:extLst>
              <a:ext uri="{FF2B5EF4-FFF2-40B4-BE49-F238E27FC236}">
                <a16:creationId xmlns:a16="http://schemas.microsoft.com/office/drawing/2014/main" id="{AA394751-D1F0-8A85-364E-B7BC3203A8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65" name="Rectangle 69">
            <a:extLst>
              <a:ext uri="{FF2B5EF4-FFF2-40B4-BE49-F238E27FC236}">
                <a16:creationId xmlns:a16="http://schemas.microsoft.com/office/drawing/2014/main" id="{18632FB7-063B-F044-06D6-660497BE1D0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66" name="Rectangle 70">
            <a:extLst>
              <a:ext uri="{FF2B5EF4-FFF2-40B4-BE49-F238E27FC236}">
                <a16:creationId xmlns:a16="http://schemas.microsoft.com/office/drawing/2014/main" id="{09DC03DB-7D6F-3553-C4AE-F5DC642E3BB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67" name="Rectangle 71">
            <a:extLst>
              <a:ext uri="{FF2B5EF4-FFF2-40B4-BE49-F238E27FC236}">
                <a16:creationId xmlns:a16="http://schemas.microsoft.com/office/drawing/2014/main" id="{3970B040-A9F2-7B53-2535-3E8536B1895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08C4506-2343-487D-9CE9-813C9E2B00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02703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1262737D-EE5A-7C2D-7673-5B944461E1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>
            <a:extLst>
              <a:ext uri="{FF2B5EF4-FFF2-40B4-BE49-F238E27FC236}">
                <a16:creationId xmlns:a16="http://schemas.microsoft.com/office/drawing/2014/main" id="{EB7FC26F-725C-EF43-2130-207E37C24E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20181"/>
            <a:ext cx="12192000" cy="141763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5500" b="1" dirty="0">
                <a:latin typeface="Perpetua Titling MT" panose="02020502060505020804" pitchFamily="18" charset="0"/>
              </a:rPr>
              <a:t>“The Doctrine Of Baptisms”</a:t>
            </a:r>
          </a:p>
        </p:txBody>
      </p:sp>
    </p:spTree>
    <p:extLst>
      <p:ext uri="{BB962C8B-B14F-4D97-AF65-F5344CB8AC3E}">
        <p14:creationId xmlns:p14="http://schemas.microsoft.com/office/powerpoint/2010/main" val="1210860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>
            <a:extLst>
              <a:ext uri="{FF2B5EF4-FFF2-40B4-BE49-F238E27FC236}">
                <a16:creationId xmlns:a16="http://schemas.microsoft.com/office/drawing/2014/main" id="{21104647-8518-7104-561D-C873F651FC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41763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5500" b="1" dirty="0">
                <a:latin typeface="Perpetua Titling MT" panose="02020502060505020804" pitchFamily="18" charset="0"/>
              </a:rPr>
              <a:t>“The Doctrine Of Baptisms”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6B00A6A8-8230-F4A9-51B2-2C6C7946CF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600201"/>
            <a:ext cx="9144000" cy="4525963"/>
          </a:xfrm>
        </p:spPr>
        <p:txBody>
          <a:bodyPr/>
          <a:lstStyle/>
          <a:p>
            <a:pPr marL="609600" indent="-609600" eaLnBrk="1" hangingPunct="1">
              <a:buSzTx/>
              <a:buNone/>
              <a:defRPr/>
            </a:pPr>
            <a:r>
              <a:rPr lang="en-US" altLang="en-US" sz="5000" b="1" cap="small" dirty="0">
                <a:solidFill>
                  <a:srgbClr val="FFFFCC"/>
                </a:solidFill>
                <a:latin typeface="Perpetua" panose="02020502060401020303" pitchFamily="18" charset="0"/>
              </a:rPr>
              <a:t>Introduction</a:t>
            </a:r>
          </a:p>
          <a:p>
            <a:pPr marL="1828800" lvl="1" indent="-914400" eaLnBrk="1" hangingPunct="1">
              <a:buSzTx/>
              <a:buFont typeface="Wingdings" panose="05000000000000000000" pitchFamily="2" charset="2"/>
              <a:buAutoNum type="alphaUcPeriod"/>
              <a:defRPr/>
            </a:pPr>
            <a:r>
              <a:rPr lang="en-US" altLang="en-US" sz="4500" b="1" dirty="0">
                <a:latin typeface="Perpetua" panose="02020502060401020303" pitchFamily="18" charset="0"/>
              </a:rPr>
              <a:t>Ephesians 4:4-6</a:t>
            </a:r>
          </a:p>
          <a:p>
            <a:pPr marL="1828800" lvl="1" indent="-914400" eaLnBrk="1" hangingPunct="1">
              <a:buSzTx/>
              <a:buFont typeface="Wingdings" panose="05000000000000000000" pitchFamily="2" charset="2"/>
              <a:buAutoNum type="alphaUcPeriod"/>
              <a:defRPr/>
            </a:pPr>
            <a:r>
              <a:rPr lang="en-US" altLang="en-US" sz="4500" b="1" dirty="0">
                <a:latin typeface="Perpetua" panose="02020502060401020303" pitchFamily="18" charset="0"/>
              </a:rPr>
              <a:t>Hebrews 6:1-3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>
            <a:extLst>
              <a:ext uri="{FF2B5EF4-FFF2-40B4-BE49-F238E27FC236}">
                <a16:creationId xmlns:a16="http://schemas.microsoft.com/office/drawing/2014/main" id="{3AAF2C3B-F109-D507-5921-85FEBB8C6C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600201"/>
            <a:ext cx="9144000" cy="4525963"/>
          </a:xfrm>
        </p:spPr>
        <p:txBody>
          <a:bodyPr/>
          <a:lstStyle/>
          <a:p>
            <a:pPr marL="914400" indent="-914400" eaLnBrk="1" hangingPunct="1">
              <a:buClr>
                <a:schemeClr val="tx2"/>
              </a:buClr>
              <a:buSzTx/>
              <a:buFont typeface="Wingdings" panose="05000000000000000000" pitchFamily="2" charset="2"/>
              <a:buAutoNum type="romanUcPeriod"/>
              <a:defRPr/>
            </a:pPr>
            <a:r>
              <a:rPr lang="en-US" altLang="en-US" sz="5000" b="1" cap="small" dirty="0">
                <a:solidFill>
                  <a:srgbClr val="FFFFCC"/>
                </a:solidFill>
                <a:latin typeface="Perpetua" panose="02020502060401020303" pitchFamily="18" charset="0"/>
              </a:rPr>
              <a:t>Baptism of Moses</a:t>
            </a:r>
          </a:p>
          <a:p>
            <a:pPr marL="1828800" lvl="1" indent="-914400" eaLnBrk="1" hangingPunct="1">
              <a:buSzTx/>
              <a:buFont typeface="Wingdings" panose="05000000000000000000" pitchFamily="2" charset="2"/>
              <a:buAutoNum type="alphaUcPeriod"/>
              <a:defRPr/>
            </a:pPr>
            <a:r>
              <a:rPr lang="en-US" altLang="en-US" sz="4500" dirty="0">
                <a:latin typeface="Perpetua" panose="02020502060401020303" pitchFamily="18" charset="0"/>
              </a:rPr>
              <a:t>1</a:t>
            </a:r>
            <a:r>
              <a:rPr lang="en-US" altLang="en-US" sz="4500" baseline="30000" dirty="0">
                <a:latin typeface="Perpetua" panose="02020502060401020303" pitchFamily="18" charset="0"/>
              </a:rPr>
              <a:t>st</a:t>
            </a:r>
            <a:r>
              <a:rPr lang="en-US" altLang="en-US" sz="4500" dirty="0">
                <a:latin typeface="Perpetua" panose="02020502060401020303" pitchFamily="18" charset="0"/>
              </a:rPr>
              <a:t> Corinthians 10:1-2</a:t>
            </a:r>
          </a:p>
          <a:p>
            <a:pPr marL="1828800" lvl="1" indent="-914400" eaLnBrk="1" hangingPunct="1">
              <a:buSzTx/>
              <a:buFont typeface="Wingdings" panose="05000000000000000000" pitchFamily="2" charset="2"/>
              <a:buAutoNum type="alphaUcPeriod"/>
              <a:defRPr/>
            </a:pPr>
            <a:r>
              <a:rPr lang="en-US" altLang="en-US" sz="4500" dirty="0">
                <a:latin typeface="Perpetua" panose="02020502060401020303" pitchFamily="18" charset="0"/>
              </a:rPr>
              <a:t>Exodus 14:13-31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DD471C-3DA9-EB3B-5A4D-7B4E1F413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1417638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 anchorCtr="1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5500" b="1" dirty="0">
                <a:solidFill>
                  <a:srgbClr val="C0C0C0"/>
                </a:solidFill>
                <a:latin typeface="Perpetua Titling MT" panose="02020502060505020804" pitchFamily="18" charset="0"/>
              </a:rPr>
              <a:t>“The Doctrine Of Baptisms”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17F2CCCC-701A-18C2-7C4B-90087BCD56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600201"/>
            <a:ext cx="9144000" cy="4525963"/>
          </a:xfrm>
        </p:spPr>
        <p:txBody>
          <a:bodyPr/>
          <a:lstStyle/>
          <a:p>
            <a:pPr marL="914400" indent="-914400" eaLnBrk="1" hangingPunct="1">
              <a:buClr>
                <a:schemeClr val="tx2"/>
              </a:buClr>
              <a:buSzTx/>
              <a:buFont typeface="Wingdings" panose="05000000000000000000" pitchFamily="2" charset="2"/>
              <a:buAutoNum type="romanUcPeriod" startAt="2"/>
              <a:defRPr/>
            </a:pPr>
            <a:r>
              <a:rPr lang="en-US" altLang="en-US" sz="5000" b="1" cap="small" dirty="0">
                <a:solidFill>
                  <a:srgbClr val="FFFFCC"/>
                </a:solidFill>
                <a:latin typeface="Perpetua" panose="02020502060401020303" pitchFamily="18" charset="0"/>
              </a:rPr>
              <a:t>Baptism of Suffering</a:t>
            </a:r>
          </a:p>
          <a:p>
            <a:pPr marL="1828800" lvl="1" indent="-914400" eaLnBrk="1" hangingPunct="1">
              <a:buSzTx/>
              <a:buFont typeface="Wingdings" panose="05000000000000000000" pitchFamily="2" charset="2"/>
              <a:buAutoNum type="alphaUcPeriod"/>
              <a:defRPr/>
            </a:pPr>
            <a:r>
              <a:rPr lang="en-US" altLang="en-US" sz="4500" dirty="0">
                <a:latin typeface="Perpetua" panose="02020502060401020303" pitchFamily="18" charset="0"/>
              </a:rPr>
              <a:t>Luke 12:50</a:t>
            </a:r>
          </a:p>
          <a:p>
            <a:pPr marL="1828800" lvl="1" indent="-914400" eaLnBrk="1" hangingPunct="1">
              <a:buSzTx/>
              <a:buFont typeface="Wingdings" panose="05000000000000000000" pitchFamily="2" charset="2"/>
              <a:buAutoNum type="alphaUcPeriod"/>
              <a:defRPr/>
            </a:pPr>
            <a:r>
              <a:rPr lang="en-US" altLang="en-US" sz="4500" dirty="0">
                <a:latin typeface="Perpetua" panose="02020502060401020303" pitchFamily="18" charset="0"/>
              </a:rPr>
              <a:t>Mark 10:37-40</a:t>
            </a:r>
          </a:p>
          <a:p>
            <a:pPr marL="1828800" lvl="1" indent="-914400" eaLnBrk="1" hangingPunct="1">
              <a:buSzTx/>
              <a:buFont typeface="Wingdings" panose="05000000000000000000" pitchFamily="2" charset="2"/>
              <a:buAutoNum type="alphaUcPeriod"/>
              <a:defRPr/>
            </a:pPr>
            <a:r>
              <a:rPr lang="en-US" altLang="en-US" sz="4500" dirty="0">
                <a:latin typeface="Perpetua" panose="02020502060401020303" pitchFamily="18" charset="0"/>
              </a:rPr>
              <a:t>Matthew 26:39, 42</a:t>
            </a:r>
          </a:p>
          <a:p>
            <a:pPr marL="1828800" lvl="1" indent="-914400" eaLnBrk="1" hangingPunct="1">
              <a:buSzTx/>
              <a:buFont typeface="Wingdings" panose="05000000000000000000" pitchFamily="2" charset="2"/>
              <a:buAutoNum type="alphaUcPeriod"/>
              <a:defRPr/>
            </a:pPr>
            <a:r>
              <a:rPr lang="en-US" altLang="en-US" sz="4500" dirty="0">
                <a:latin typeface="Perpetua" panose="02020502060401020303" pitchFamily="18" charset="0"/>
              </a:rPr>
              <a:t>John 18:3-11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DBF11B-49A8-3850-3CE5-3D48E3D07A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41763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5500" b="1" dirty="0">
                <a:latin typeface="Perpetua Titling MT" panose="02020502060505020804" pitchFamily="18" charset="0"/>
              </a:rPr>
              <a:t>“The Doctrine Of Baptisms”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>
            <a:extLst>
              <a:ext uri="{FF2B5EF4-FFF2-40B4-BE49-F238E27FC236}">
                <a16:creationId xmlns:a16="http://schemas.microsoft.com/office/drawing/2014/main" id="{5ECEAFD4-555A-AFE4-139F-4F38E4C6A5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600201"/>
            <a:ext cx="9144000" cy="4525963"/>
          </a:xfrm>
        </p:spPr>
        <p:txBody>
          <a:bodyPr/>
          <a:lstStyle/>
          <a:p>
            <a:pPr marL="914400" indent="-914400" eaLnBrk="1" hangingPunct="1">
              <a:buClr>
                <a:schemeClr val="tx2"/>
              </a:buClr>
              <a:buSzTx/>
              <a:buFont typeface="Wingdings" panose="05000000000000000000" pitchFamily="2" charset="2"/>
              <a:buAutoNum type="romanUcPeriod" startAt="3"/>
              <a:defRPr/>
            </a:pPr>
            <a:r>
              <a:rPr lang="en-US" altLang="en-US" sz="5000" b="1" cap="small" dirty="0">
                <a:solidFill>
                  <a:srgbClr val="FFFFCC"/>
                </a:solidFill>
                <a:latin typeface="Perpetua" panose="02020502060401020303" pitchFamily="18" charset="0"/>
              </a:rPr>
              <a:t>Baptism of John</a:t>
            </a:r>
          </a:p>
          <a:p>
            <a:pPr marL="1828800" lvl="1" indent="-914400" eaLnBrk="1" hangingPunct="1">
              <a:buSzTx/>
              <a:buFont typeface="Wingdings" panose="05000000000000000000" pitchFamily="2" charset="2"/>
              <a:buAutoNum type="alphaUcPeriod"/>
              <a:defRPr/>
            </a:pPr>
            <a:r>
              <a:rPr lang="en-US" altLang="en-US" sz="4500" dirty="0">
                <a:latin typeface="Perpetua" panose="02020502060401020303" pitchFamily="18" charset="0"/>
              </a:rPr>
              <a:t>Matthew 3:13-15</a:t>
            </a:r>
          </a:p>
          <a:p>
            <a:pPr marL="1828800" lvl="1" indent="-914400" eaLnBrk="1" hangingPunct="1">
              <a:buSzTx/>
              <a:buFont typeface="Wingdings" panose="05000000000000000000" pitchFamily="2" charset="2"/>
              <a:buAutoNum type="alphaUcPeriod"/>
              <a:defRPr/>
            </a:pPr>
            <a:r>
              <a:rPr lang="en-US" altLang="en-US" sz="4500" dirty="0">
                <a:latin typeface="Perpetua" panose="02020502060401020303" pitchFamily="18" charset="0"/>
              </a:rPr>
              <a:t>Luke 7:29-30</a:t>
            </a:r>
          </a:p>
          <a:p>
            <a:pPr marL="1828800" lvl="1" indent="-914400" eaLnBrk="1" hangingPunct="1">
              <a:buSzTx/>
              <a:buFont typeface="Wingdings" panose="05000000000000000000" pitchFamily="2" charset="2"/>
              <a:buAutoNum type="alphaUcPeriod"/>
              <a:defRPr/>
            </a:pPr>
            <a:r>
              <a:rPr lang="en-US" altLang="en-US" sz="4500" dirty="0">
                <a:latin typeface="Perpetua" panose="02020502060401020303" pitchFamily="18" charset="0"/>
              </a:rPr>
              <a:t>Mark 1:8</a:t>
            </a:r>
          </a:p>
          <a:p>
            <a:pPr marL="1828800" lvl="1" indent="-914400" eaLnBrk="1" hangingPunct="1">
              <a:buSzTx/>
              <a:buFont typeface="Wingdings" panose="05000000000000000000" pitchFamily="2" charset="2"/>
              <a:buAutoNum type="alphaUcPeriod"/>
              <a:defRPr/>
            </a:pPr>
            <a:r>
              <a:rPr lang="en-US" altLang="en-US" sz="4500" dirty="0">
                <a:latin typeface="Perpetua" panose="02020502060401020303" pitchFamily="18" charset="0"/>
              </a:rPr>
              <a:t>Luke 1:13-17</a:t>
            </a:r>
          </a:p>
          <a:p>
            <a:pPr marL="1828800" lvl="1" indent="-914400" eaLnBrk="1" hangingPunct="1">
              <a:buSzTx/>
              <a:buFont typeface="Wingdings" panose="05000000000000000000" pitchFamily="2" charset="2"/>
              <a:buAutoNum type="alphaUcPeriod"/>
              <a:defRPr/>
            </a:pPr>
            <a:r>
              <a:rPr lang="en-US" altLang="en-US" sz="4500" dirty="0">
                <a:latin typeface="Perpetua" panose="02020502060401020303" pitchFamily="18" charset="0"/>
              </a:rPr>
              <a:t>Acts 18:24-26; 19:1-5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81AF70-ECFF-AB12-5138-D2DF7DBB9B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41763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5500" b="1" dirty="0">
                <a:latin typeface="Perpetua Titling MT" panose="02020502060505020804" pitchFamily="18" charset="0"/>
              </a:rPr>
              <a:t>“The Doctrine Of Baptisms”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id="{016FAC25-8E0A-8F13-CAA2-99C47B8469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600201"/>
            <a:ext cx="9144000" cy="4525963"/>
          </a:xfrm>
        </p:spPr>
        <p:txBody>
          <a:bodyPr/>
          <a:lstStyle/>
          <a:p>
            <a:pPr marL="914400" indent="-914400" eaLnBrk="1" hangingPunct="1">
              <a:buClr>
                <a:schemeClr val="tx2"/>
              </a:buClr>
              <a:buSzTx/>
              <a:buFont typeface="Wingdings" panose="05000000000000000000" pitchFamily="2" charset="2"/>
              <a:buAutoNum type="romanUcPeriod" startAt="4"/>
              <a:defRPr/>
            </a:pPr>
            <a:r>
              <a:rPr lang="en-US" altLang="en-US" sz="5000" b="1" cap="small" dirty="0">
                <a:solidFill>
                  <a:srgbClr val="FFFFCC"/>
                </a:solidFill>
                <a:latin typeface="Perpetua" panose="02020502060401020303" pitchFamily="18" charset="0"/>
              </a:rPr>
              <a:t>Baptism of the Holy Spirit</a:t>
            </a:r>
          </a:p>
          <a:p>
            <a:pPr marL="1828800" lvl="1" indent="-914400" eaLnBrk="1" hangingPunct="1">
              <a:buSzTx/>
              <a:buFont typeface="Wingdings" panose="05000000000000000000" pitchFamily="2" charset="2"/>
              <a:buAutoNum type="alphaUcPeriod"/>
              <a:defRPr/>
            </a:pPr>
            <a:r>
              <a:rPr lang="en-US" altLang="en-US" sz="4500" dirty="0">
                <a:latin typeface="Perpetua" panose="02020502060401020303" pitchFamily="18" charset="0"/>
              </a:rPr>
              <a:t>Mark 1:7-8</a:t>
            </a:r>
          </a:p>
          <a:p>
            <a:pPr marL="1828800" lvl="1" indent="-914400" eaLnBrk="1" hangingPunct="1">
              <a:buSzTx/>
              <a:buFont typeface="Wingdings" panose="05000000000000000000" pitchFamily="2" charset="2"/>
              <a:buAutoNum type="alphaUcPeriod"/>
              <a:defRPr/>
            </a:pPr>
            <a:r>
              <a:rPr lang="en-US" altLang="en-US" sz="4500" dirty="0">
                <a:latin typeface="Perpetua" panose="02020502060401020303" pitchFamily="18" charset="0"/>
              </a:rPr>
              <a:t>Acts 1:1-8; 2:1-4</a:t>
            </a:r>
          </a:p>
          <a:p>
            <a:pPr marL="1828800" lvl="1" indent="-914400" eaLnBrk="1" hangingPunct="1">
              <a:buSzTx/>
              <a:buFont typeface="Wingdings" panose="05000000000000000000" pitchFamily="2" charset="2"/>
              <a:buAutoNum type="alphaUcPeriod"/>
              <a:defRPr/>
            </a:pPr>
            <a:r>
              <a:rPr lang="en-US" altLang="en-US" sz="4500" dirty="0">
                <a:latin typeface="Perpetua" panose="02020502060401020303" pitchFamily="18" charset="0"/>
              </a:rPr>
              <a:t>Acts 10:44-47; 11:15-18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AB762D-BD3B-E32F-81E8-05AA472665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41763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5500" b="1" dirty="0">
                <a:latin typeface="Perpetua Titling MT" panose="02020502060505020804" pitchFamily="18" charset="0"/>
              </a:rPr>
              <a:t>“The Doctrine Of Baptisms”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4BFF6E1D-45AE-EFA6-9A4C-C4A053CBCD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600201"/>
            <a:ext cx="9144000" cy="4525963"/>
          </a:xfrm>
        </p:spPr>
        <p:txBody>
          <a:bodyPr/>
          <a:lstStyle/>
          <a:p>
            <a:pPr marL="914400" indent="-914400" eaLnBrk="1" hangingPunct="1">
              <a:buClr>
                <a:schemeClr val="tx2"/>
              </a:buClr>
              <a:buSzTx/>
              <a:buFont typeface="Wingdings" panose="05000000000000000000" pitchFamily="2" charset="2"/>
              <a:buAutoNum type="romanUcPeriod" startAt="5"/>
              <a:defRPr/>
            </a:pPr>
            <a:r>
              <a:rPr lang="en-US" altLang="en-US" sz="5000" b="1" cap="small" dirty="0">
                <a:solidFill>
                  <a:srgbClr val="FFFFCC"/>
                </a:solidFill>
                <a:latin typeface="Perpetua" panose="02020502060401020303" pitchFamily="18" charset="0"/>
              </a:rPr>
              <a:t>Baptism of Fire</a:t>
            </a:r>
          </a:p>
          <a:p>
            <a:pPr marL="1828800" lvl="1" indent="-914400" eaLnBrk="1" hangingPunct="1">
              <a:buSzTx/>
              <a:buFont typeface="Wingdings" panose="05000000000000000000" pitchFamily="2" charset="2"/>
              <a:buAutoNum type="alphaUcPeriod"/>
              <a:defRPr/>
            </a:pPr>
            <a:r>
              <a:rPr lang="en-US" altLang="en-US" sz="4500" dirty="0">
                <a:latin typeface="Perpetua" panose="02020502060401020303" pitchFamily="18" charset="0"/>
              </a:rPr>
              <a:t>Luke 3:16-17</a:t>
            </a:r>
          </a:p>
          <a:p>
            <a:pPr marL="1828800" lvl="1" indent="-914400" eaLnBrk="1" hangingPunct="1">
              <a:buSzTx/>
              <a:buFont typeface="Wingdings" panose="05000000000000000000" pitchFamily="2" charset="2"/>
              <a:buAutoNum type="alphaUcPeriod"/>
              <a:defRPr/>
            </a:pPr>
            <a:r>
              <a:rPr lang="en-US" altLang="en-US" sz="4500" dirty="0">
                <a:latin typeface="Perpetua" panose="02020502060401020303" pitchFamily="18" charset="0"/>
              </a:rPr>
              <a:t>Matthew 13:24-30, 36-43</a:t>
            </a:r>
          </a:p>
          <a:p>
            <a:pPr marL="1828800" lvl="1" indent="-914400" eaLnBrk="1" hangingPunct="1">
              <a:buSzTx/>
              <a:buFont typeface="Wingdings" panose="05000000000000000000" pitchFamily="2" charset="2"/>
              <a:buAutoNum type="alphaUcPeriod"/>
              <a:defRPr/>
            </a:pPr>
            <a:r>
              <a:rPr lang="en-US" altLang="en-US" sz="4500" dirty="0">
                <a:latin typeface="Perpetua" panose="02020502060401020303" pitchFamily="18" charset="0"/>
              </a:rPr>
              <a:t>2</a:t>
            </a:r>
            <a:r>
              <a:rPr lang="en-US" altLang="en-US" sz="4500" baseline="30000" dirty="0">
                <a:latin typeface="Perpetua" panose="02020502060401020303" pitchFamily="18" charset="0"/>
              </a:rPr>
              <a:t>nd</a:t>
            </a:r>
            <a:r>
              <a:rPr lang="en-US" altLang="en-US" sz="4500" dirty="0">
                <a:latin typeface="Perpetua" panose="02020502060401020303" pitchFamily="18" charset="0"/>
              </a:rPr>
              <a:t> Thessalonians 1:7-9</a:t>
            </a:r>
          </a:p>
          <a:p>
            <a:pPr marL="1828800" lvl="1" indent="-914400" eaLnBrk="1" hangingPunct="1">
              <a:buSzTx/>
              <a:buFont typeface="Wingdings" panose="05000000000000000000" pitchFamily="2" charset="2"/>
              <a:buAutoNum type="alphaUcPeriod"/>
              <a:defRPr/>
            </a:pPr>
            <a:r>
              <a:rPr lang="en-US" altLang="en-US" sz="4500" dirty="0">
                <a:latin typeface="Perpetua" panose="02020502060401020303" pitchFamily="18" charset="0"/>
              </a:rPr>
              <a:t>Revelation 20:10-15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E43C5E-873F-A6BD-3375-056EF7F76E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41763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5500" b="1" dirty="0">
                <a:latin typeface="Perpetua Titling MT" panose="02020502060505020804" pitchFamily="18" charset="0"/>
              </a:rPr>
              <a:t>“The Doctrine Of Baptisms”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04A87D3D-7173-D176-8C2B-FABD87B0AC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600201"/>
            <a:ext cx="10668000" cy="4525963"/>
          </a:xfrm>
        </p:spPr>
        <p:txBody>
          <a:bodyPr/>
          <a:lstStyle/>
          <a:p>
            <a:pPr marL="914400" indent="-914400" eaLnBrk="1" hangingPunct="1">
              <a:buClr>
                <a:schemeClr val="tx2"/>
              </a:buClr>
              <a:buSzTx/>
              <a:buFont typeface="+mj-lt"/>
              <a:buAutoNum type="romanUcPeriod" startAt="6"/>
              <a:defRPr/>
            </a:pPr>
            <a:r>
              <a:rPr lang="en-US" altLang="en-US" sz="5000" b="1" cap="small" dirty="0">
                <a:solidFill>
                  <a:srgbClr val="FFFFCC"/>
                </a:solidFill>
                <a:latin typeface="Perpetua" panose="02020502060401020303" pitchFamily="18" charset="0"/>
              </a:rPr>
              <a:t>Baptism in Christ</a:t>
            </a:r>
          </a:p>
          <a:p>
            <a:pPr marL="1828800" lvl="1" indent="-914400" eaLnBrk="1" hangingPunct="1">
              <a:buSzTx/>
              <a:buFont typeface="Wingdings" panose="05000000000000000000" pitchFamily="2" charset="2"/>
              <a:buAutoNum type="alphaUcPeriod"/>
              <a:defRPr/>
            </a:pPr>
            <a:r>
              <a:rPr lang="en-US" altLang="en-US" sz="4500" dirty="0">
                <a:latin typeface="Perpetua" panose="02020502060401020303" pitchFamily="18" charset="0"/>
              </a:rPr>
              <a:t>Galatians 3:26-27; Romans 6:3-4</a:t>
            </a:r>
          </a:p>
          <a:p>
            <a:pPr marL="1828800" lvl="1" indent="-914400" eaLnBrk="1" hangingPunct="1">
              <a:buSzTx/>
              <a:buFont typeface="Wingdings" panose="05000000000000000000" pitchFamily="2" charset="2"/>
              <a:buAutoNum type="alphaUcPeriod"/>
              <a:defRPr/>
            </a:pPr>
            <a:r>
              <a:rPr lang="en-US" altLang="en-US" sz="4500" dirty="0">
                <a:latin typeface="Perpetua" panose="02020502060401020303" pitchFamily="18" charset="0"/>
              </a:rPr>
              <a:t>Mark 16:15-16; 1</a:t>
            </a:r>
            <a:r>
              <a:rPr lang="en-US" altLang="en-US" sz="4500" baseline="30000" dirty="0">
                <a:latin typeface="Perpetua" panose="02020502060401020303" pitchFamily="18" charset="0"/>
              </a:rPr>
              <a:t>st</a:t>
            </a:r>
            <a:r>
              <a:rPr lang="en-US" altLang="en-US" sz="4500" dirty="0">
                <a:latin typeface="Perpetua" panose="02020502060401020303" pitchFamily="18" charset="0"/>
              </a:rPr>
              <a:t> Peter 3:21</a:t>
            </a:r>
          </a:p>
          <a:p>
            <a:pPr marL="1828800" lvl="1" indent="-914400" eaLnBrk="1" hangingPunct="1">
              <a:buSzTx/>
              <a:buFont typeface="Wingdings" panose="05000000000000000000" pitchFamily="2" charset="2"/>
              <a:buAutoNum type="alphaUcPeriod"/>
              <a:defRPr/>
            </a:pPr>
            <a:r>
              <a:rPr lang="en-US" altLang="en-US" sz="4500" dirty="0">
                <a:latin typeface="Perpetua" panose="02020502060401020303" pitchFamily="18" charset="0"/>
              </a:rPr>
              <a:t>Acts 2:38; 22:16</a:t>
            </a:r>
          </a:p>
          <a:p>
            <a:pPr marL="1828800" lvl="1" indent="-914400" eaLnBrk="1" hangingPunct="1">
              <a:buSzTx/>
              <a:buFont typeface="Wingdings" panose="05000000000000000000" pitchFamily="2" charset="2"/>
              <a:buAutoNum type="alphaUcPeriod"/>
              <a:defRPr/>
            </a:pPr>
            <a:r>
              <a:rPr lang="en-US" altLang="en-US" sz="4500" dirty="0">
                <a:latin typeface="Perpetua" panose="02020502060401020303" pitchFamily="18" charset="0"/>
              </a:rPr>
              <a:t>Acts 2:41, 47; 1</a:t>
            </a:r>
            <a:r>
              <a:rPr lang="en-US" altLang="en-US" sz="4500" baseline="30000" dirty="0">
                <a:latin typeface="Perpetua" panose="02020502060401020303" pitchFamily="18" charset="0"/>
              </a:rPr>
              <a:t>st</a:t>
            </a:r>
            <a:r>
              <a:rPr lang="en-US" altLang="en-US" sz="4500" dirty="0">
                <a:latin typeface="Perpetua" panose="02020502060401020303" pitchFamily="18" charset="0"/>
              </a:rPr>
              <a:t> Corinthians 12:13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727E38-B412-332F-A8B1-CE9A633B58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41763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5500" b="1" dirty="0">
                <a:latin typeface="Perpetua Titling MT" panose="02020502060505020804" pitchFamily="18" charset="0"/>
              </a:rPr>
              <a:t>“The Doctrine Of Baptisms”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Ripple">
  <a:themeElements>
    <a:clrScheme name="Ripple 1">
      <a:dk1>
        <a:srgbClr val="2B2B85"/>
      </a:dk1>
      <a:lt1>
        <a:srgbClr val="FFFFFF"/>
      </a:lt1>
      <a:dk2>
        <a:srgbClr val="00254A"/>
      </a:dk2>
      <a:lt2>
        <a:srgbClr val="C0C0C0"/>
      </a:lt2>
      <a:accent1>
        <a:srgbClr val="0099FF"/>
      </a:accent1>
      <a:accent2>
        <a:srgbClr val="006699"/>
      </a:accent2>
      <a:accent3>
        <a:srgbClr val="AAACB1"/>
      </a:accent3>
      <a:accent4>
        <a:srgbClr val="DADADA"/>
      </a:accent4>
      <a:accent5>
        <a:srgbClr val="AACAFF"/>
      </a:accent5>
      <a:accent6>
        <a:srgbClr val="005C8A"/>
      </a:accent6>
      <a:hlink>
        <a:srgbClr val="99CCFF"/>
      </a:hlink>
      <a:folHlink>
        <a:srgbClr val="8F8FB5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Widescreen</PresentationFormat>
  <Paragraphs>39</Paragraphs>
  <Slides>8</Slides>
  <Notes>0</Notes>
  <HiddenSlides>8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Perpetua</vt:lpstr>
      <vt:lpstr>Perpetua Titling MT</vt:lpstr>
      <vt:lpstr>Wingdings</vt:lpstr>
      <vt:lpstr>Ripple</vt:lpstr>
      <vt:lpstr>“The Doctrine Of Baptisms”</vt:lpstr>
      <vt:lpstr>“The Doctrine Of Baptisms”</vt:lpstr>
      <vt:lpstr>PowerPoint Presentation</vt:lpstr>
      <vt:lpstr>“The Doctrine Of Baptisms”</vt:lpstr>
      <vt:lpstr>“The Doctrine Of Baptisms”</vt:lpstr>
      <vt:lpstr>“The Doctrine Of Baptisms”</vt:lpstr>
      <vt:lpstr>“The Doctrine Of Baptisms”</vt:lpstr>
      <vt:lpstr>“The Doctrine Of Baptisms”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209</cp:revision>
  <dcterms:created xsi:type="dcterms:W3CDTF">2023-05-27T00:35:32Z</dcterms:created>
  <dcterms:modified xsi:type="dcterms:W3CDTF">2024-03-12T22:53:32Z</dcterms:modified>
</cp:coreProperties>
</file>