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9" r:id="rId1"/>
  </p:sldMasterIdLst>
  <p:notesMasterIdLst>
    <p:notesMasterId r:id="rId7"/>
  </p:notesMasterIdLst>
  <p:sldIdLst>
    <p:sldId id="260" r:id="rId2"/>
    <p:sldId id="12847" r:id="rId3"/>
    <p:sldId id="257" r:id="rId4"/>
    <p:sldId id="258" r:id="rId5"/>
    <p:sldId id="259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  <a:srgbClr val="33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4685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1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BB64F4-E7D7-46D3-90A7-FEEC4034C0D7}" type="datetimeFigureOut">
              <a:rPr lang="en-US" smtClean="0"/>
              <a:t>4/17/2024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7E70CE-8525-4B1D-B070-76B9766C06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93324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0D04A-6EF7-4665-B131-E359AC6C5C6A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8E0A6-1D75-4B7B-8C39-611D36EF233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88189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C149B6-5063-D6FF-600B-F095A6F48DC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011F7CA-499C-E46B-FDFA-64B51389D0F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2B5B23-5745-6354-9547-2B96357003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9BF9A-45E3-4EEF-9F24-2EF963447693}" type="datetimeFigureOut">
              <a:rPr lang="en-US" smtClean="0"/>
              <a:t>4/17/2024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498BC1-F48B-927C-E051-4E320919C2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1D93F8-C067-925F-100A-FABF31D42E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6E4B8F-B7BA-4A5B-881D-58F8DFC3B9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72365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9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20D04A-6EF7-4665-B131-E359AC6C5C6A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C8E0A6-1D75-4B7B-8C39-611D36EF233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06463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701" r:id="rId2"/>
  </p:sldLayoutIdLst>
  <p:txStyles>
    <p:titleStyle>
      <a:lvl1pPr algn="ctr" defTabSz="914377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91" indent="-342891" algn="l" defTabSz="914377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32" indent="-285744" algn="l" defTabSz="914377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GPS #3 -- The Sinner's Prayer">
            <a:extLst>
              <a:ext uri="{FF2B5EF4-FFF2-40B4-BE49-F238E27FC236}">
                <a16:creationId xmlns:a16="http://schemas.microsoft.com/office/drawing/2014/main" id="{EC990880-815C-A0B3-A7BA-44A3B95F827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58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43D9BD23-D905-642A-7130-20F66BD9E500}"/>
              </a:ext>
            </a:extLst>
          </p:cNvPr>
          <p:cNvSpPr txBox="1"/>
          <p:nvPr/>
        </p:nvSpPr>
        <p:spPr>
          <a:xfrm>
            <a:off x="1352550" y="638175"/>
            <a:ext cx="513397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1" i="0" u="none" strike="noStrike" kern="1200" cap="none" spc="60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pture it" panose="02000500000000000000" pitchFamily="2" charset="0"/>
                <a:ea typeface="+mn-ea"/>
                <a:cs typeface="+mn-cs"/>
              </a:rPr>
              <a:t>ERROR OF THE</a:t>
            </a:r>
          </a:p>
        </p:txBody>
      </p:sp>
    </p:spTree>
    <p:extLst>
      <p:ext uri="{BB962C8B-B14F-4D97-AF65-F5344CB8AC3E}">
        <p14:creationId xmlns:p14="http://schemas.microsoft.com/office/powerpoint/2010/main" val="3256192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GPS #3 -- The Sinner's Prayer">
            <a:extLst>
              <a:ext uri="{FF2B5EF4-FFF2-40B4-BE49-F238E27FC236}">
                <a16:creationId xmlns:a16="http://schemas.microsoft.com/office/drawing/2014/main" id="{EC990880-815C-A0B3-A7BA-44A3B95F827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58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43D9BD23-D905-642A-7130-20F66BD9E500}"/>
              </a:ext>
            </a:extLst>
          </p:cNvPr>
          <p:cNvSpPr txBox="1"/>
          <p:nvPr/>
        </p:nvSpPr>
        <p:spPr>
          <a:xfrm>
            <a:off x="1352550" y="638175"/>
            <a:ext cx="513397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spc="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pture it" panose="02000500000000000000" pitchFamily="2" charset="0"/>
              </a:rPr>
              <a:t>ERROR OF THE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9A4F7D8-684B-A626-6AB7-AB43B9CFD051}"/>
              </a:ext>
            </a:extLst>
          </p:cNvPr>
          <p:cNvSpPr txBox="1"/>
          <p:nvPr/>
        </p:nvSpPr>
        <p:spPr>
          <a:xfrm>
            <a:off x="6858000" y="2151727"/>
            <a:ext cx="53340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indent="-914400">
              <a:buFont typeface="+mj-lt"/>
              <a:buAutoNum type="romanUcPeriod"/>
            </a:pPr>
            <a:r>
              <a:rPr lang="en-US" sz="4000" dirty="0">
                <a:solidFill>
                  <a:schemeClr val="bg1"/>
                </a:solidFill>
                <a:latin typeface="Capture it" panose="02000500000000000000" pitchFamily="2" charset="0"/>
              </a:rPr>
              <a:t>God does not hear sinners</a:t>
            </a:r>
          </a:p>
          <a:p>
            <a:pPr marL="1828800" lvl="1" indent="-914400">
              <a:buFont typeface="+mj-lt"/>
              <a:buAutoNum type="alphaUcPeriod"/>
            </a:pPr>
            <a:r>
              <a:rPr lang="en-US" sz="4000" b="1" dirty="0">
                <a:solidFill>
                  <a:srgbClr val="FF0000"/>
                </a:solidFill>
                <a:effectLst>
                  <a:glow rad="63500">
                    <a:schemeClr val="bg1"/>
                  </a:glow>
                </a:effectLst>
                <a:latin typeface="Eurostile" panose="020B0504020202050204" pitchFamily="34" charset="0"/>
              </a:rPr>
              <a:t>John 9:31</a:t>
            </a:r>
          </a:p>
          <a:p>
            <a:pPr marL="1828800" lvl="1" indent="-914400">
              <a:buFont typeface="+mj-lt"/>
              <a:buAutoNum type="alphaUcPeriod"/>
            </a:pPr>
            <a:r>
              <a:rPr lang="en-US" sz="4000" b="1" dirty="0">
                <a:solidFill>
                  <a:srgbClr val="FF0000"/>
                </a:solidFill>
                <a:effectLst>
                  <a:glow rad="63500">
                    <a:schemeClr val="bg1"/>
                  </a:glow>
                </a:effectLst>
                <a:latin typeface="Eurostile" panose="020B0504020202050204" pitchFamily="34" charset="0"/>
              </a:rPr>
              <a:t>1</a:t>
            </a:r>
            <a:r>
              <a:rPr lang="en-US" sz="4000" b="1" baseline="30000" dirty="0">
                <a:solidFill>
                  <a:srgbClr val="FF0000"/>
                </a:solidFill>
                <a:effectLst>
                  <a:glow rad="63500">
                    <a:schemeClr val="bg1"/>
                  </a:glow>
                </a:effectLst>
                <a:latin typeface="Eurostile" panose="020B0504020202050204" pitchFamily="34" charset="0"/>
              </a:rPr>
              <a:t>st</a:t>
            </a:r>
            <a:r>
              <a:rPr lang="en-US" sz="4000" b="1" dirty="0">
                <a:solidFill>
                  <a:srgbClr val="FF0000"/>
                </a:solidFill>
                <a:effectLst>
                  <a:glow rad="63500">
                    <a:schemeClr val="bg1"/>
                  </a:glow>
                </a:effectLst>
                <a:latin typeface="Eurostile" panose="020B0504020202050204" pitchFamily="34" charset="0"/>
              </a:rPr>
              <a:t> Peter 3:12</a:t>
            </a:r>
          </a:p>
        </p:txBody>
      </p:sp>
    </p:spTree>
    <p:extLst>
      <p:ext uri="{BB962C8B-B14F-4D97-AF65-F5344CB8AC3E}">
        <p14:creationId xmlns:p14="http://schemas.microsoft.com/office/powerpoint/2010/main" val="10696664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GPS #3 -- The Sinner's Prayer">
            <a:extLst>
              <a:ext uri="{FF2B5EF4-FFF2-40B4-BE49-F238E27FC236}">
                <a16:creationId xmlns:a16="http://schemas.microsoft.com/office/drawing/2014/main" id="{EC990880-815C-A0B3-A7BA-44A3B95F827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58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43D9BD23-D905-642A-7130-20F66BD9E500}"/>
              </a:ext>
            </a:extLst>
          </p:cNvPr>
          <p:cNvSpPr txBox="1"/>
          <p:nvPr/>
        </p:nvSpPr>
        <p:spPr>
          <a:xfrm>
            <a:off x="1352550" y="638175"/>
            <a:ext cx="513397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1" i="0" u="none" strike="noStrike" kern="1200" cap="none" spc="60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pture it" panose="02000500000000000000" pitchFamily="2" charset="0"/>
                <a:ea typeface="+mn-ea"/>
                <a:cs typeface="+mn-cs"/>
              </a:rPr>
              <a:t>ERROR OF THE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9A4F7D8-684B-A626-6AB7-AB43B9CFD051}"/>
              </a:ext>
            </a:extLst>
          </p:cNvPr>
          <p:cNvSpPr txBox="1"/>
          <p:nvPr/>
        </p:nvSpPr>
        <p:spPr>
          <a:xfrm>
            <a:off x="6858000" y="305068"/>
            <a:ext cx="5334000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romanUcPeriod" startAt="2"/>
              <a:tabLst/>
              <a:defRPr/>
            </a:pP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pture it" panose="02000500000000000000" pitchFamily="2" charset="0"/>
                <a:ea typeface="+mn-ea"/>
                <a:cs typeface="+mn-cs"/>
              </a:rPr>
              <a:t>Prayers did not save sinners like Saul or Cornelius</a:t>
            </a:r>
          </a:p>
          <a:p>
            <a:pPr marL="1828800" marR="0" lvl="1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63500">
                    <a:prstClr val="white"/>
                  </a:glow>
                </a:effectLst>
                <a:uLnTx/>
                <a:uFillTx/>
                <a:latin typeface="Eurostile" panose="020B0504020202050204" pitchFamily="34" charset="0"/>
                <a:ea typeface="+mn-ea"/>
                <a:cs typeface="+mn-cs"/>
              </a:rPr>
              <a:t>Acts 9:1-18; 22:16</a:t>
            </a:r>
          </a:p>
          <a:p>
            <a:pPr marL="1828800" marR="0" lvl="1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lang="en-US" sz="4000" b="1" dirty="0">
                <a:solidFill>
                  <a:srgbClr val="FF0000"/>
                </a:solidFill>
                <a:effectLst>
                  <a:glow rad="63500">
                    <a:prstClr val="white"/>
                  </a:glow>
                </a:effectLst>
                <a:latin typeface="Eurostile" panose="020B0504020202050204" pitchFamily="34" charset="0"/>
              </a:rPr>
              <a:t>Acts 10:1-6, 22-23, 30-33; 11:11-14; 10:43, 48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glow rad="63500">
                  <a:prstClr val="white"/>
                </a:glow>
              </a:effectLst>
              <a:uLnTx/>
              <a:uFillTx/>
              <a:latin typeface="Eurostile" panose="020B050402020205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920978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GPS #3 -- The Sinner's Prayer">
            <a:extLst>
              <a:ext uri="{FF2B5EF4-FFF2-40B4-BE49-F238E27FC236}">
                <a16:creationId xmlns:a16="http://schemas.microsoft.com/office/drawing/2014/main" id="{EC990880-815C-A0B3-A7BA-44A3B95F827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58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43D9BD23-D905-642A-7130-20F66BD9E500}"/>
              </a:ext>
            </a:extLst>
          </p:cNvPr>
          <p:cNvSpPr txBox="1"/>
          <p:nvPr/>
        </p:nvSpPr>
        <p:spPr>
          <a:xfrm>
            <a:off x="1352550" y="638175"/>
            <a:ext cx="513397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1" i="0" u="none" strike="noStrike" kern="1200" cap="none" spc="60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pture it" panose="02000500000000000000" pitchFamily="2" charset="0"/>
                <a:ea typeface="+mn-ea"/>
                <a:cs typeface="+mn-cs"/>
              </a:rPr>
              <a:t>ERROR OF THE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9A4F7D8-684B-A626-6AB7-AB43B9CFD051}"/>
              </a:ext>
            </a:extLst>
          </p:cNvPr>
          <p:cNvSpPr txBox="1"/>
          <p:nvPr/>
        </p:nvSpPr>
        <p:spPr>
          <a:xfrm>
            <a:off x="6858000" y="612844"/>
            <a:ext cx="53340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romanUcPeriod" startAt="3"/>
              <a:tabLst/>
              <a:defRPr/>
            </a:pP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pture it" panose="02000500000000000000" pitchFamily="2" charset="0"/>
                <a:ea typeface="+mn-ea"/>
                <a:cs typeface="+mn-cs"/>
              </a:rPr>
              <a:t>Prayers of forgiveness are for wayward Christians, not alien sinners</a:t>
            </a:r>
          </a:p>
          <a:p>
            <a:pPr marL="1828800" marR="0" lvl="1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63500">
                    <a:prstClr val="white"/>
                  </a:glow>
                </a:effectLst>
                <a:uLnTx/>
                <a:uFillTx/>
                <a:latin typeface="Eurostile" panose="020B0504020202050204" pitchFamily="34" charset="0"/>
                <a:ea typeface="+mn-ea"/>
                <a:cs typeface="+mn-cs"/>
              </a:rPr>
              <a:t>Acts 8:22, 13</a:t>
            </a:r>
          </a:p>
          <a:p>
            <a:pPr marL="1828800" marR="0" lvl="1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lang="en-US" sz="4000" b="1" dirty="0">
                <a:solidFill>
                  <a:srgbClr val="FF0000"/>
                </a:solidFill>
                <a:effectLst>
                  <a:glow rad="63500">
                    <a:prstClr val="white"/>
                  </a:glow>
                </a:effectLst>
                <a:latin typeface="Eurostile" panose="020B0504020202050204" pitchFamily="34" charset="0"/>
              </a:rPr>
              <a:t>James 5:16-20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glow rad="63500">
                  <a:prstClr val="white"/>
                </a:glow>
              </a:effectLst>
              <a:uLnTx/>
              <a:uFillTx/>
              <a:latin typeface="Eurostile" panose="020B050402020205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694898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GPS #3 -- The Sinner's Prayer">
            <a:extLst>
              <a:ext uri="{FF2B5EF4-FFF2-40B4-BE49-F238E27FC236}">
                <a16:creationId xmlns:a16="http://schemas.microsoft.com/office/drawing/2014/main" id="{EC990880-815C-A0B3-A7BA-44A3B95F827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58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43D9BD23-D905-642A-7130-20F66BD9E500}"/>
              </a:ext>
            </a:extLst>
          </p:cNvPr>
          <p:cNvSpPr txBox="1"/>
          <p:nvPr/>
        </p:nvSpPr>
        <p:spPr>
          <a:xfrm>
            <a:off x="1352550" y="638175"/>
            <a:ext cx="513397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1" i="0" u="none" strike="noStrike" kern="1200" cap="none" spc="60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pture it" panose="02000500000000000000" pitchFamily="2" charset="0"/>
                <a:ea typeface="+mn-ea"/>
                <a:cs typeface="+mn-cs"/>
              </a:rPr>
              <a:t>ERROR OF THE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9A4F7D8-684B-A626-6AB7-AB43B9CFD051}"/>
              </a:ext>
            </a:extLst>
          </p:cNvPr>
          <p:cNvSpPr txBox="1"/>
          <p:nvPr/>
        </p:nvSpPr>
        <p:spPr>
          <a:xfrm>
            <a:off x="6858000" y="920621"/>
            <a:ext cx="533400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romanUcPeriod" startAt="4"/>
              <a:tabLst/>
              <a:defRPr/>
            </a:pP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pture it" panose="02000500000000000000" pitchFamily="2" charset="0"/>
                <a:ea typeface="+mn-ea"/>
                <a:cs typeface="+mn-cs"/>
              </a:rPr>
              <a:t>Conversion accounts exemplify a different process</a:t>
            </a:r>
          </a:p>
          <a:p>
            <a:pPr marL="1828800" marR="0" lvl="1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63500">
                    <a:prstClr val="white"/>
                  </a:glow>
                </a:effectLst>
                <a:uLnTx/>
                <a:uFillTx/>
                <a:latin typeface="Eurostile" panose="020B0504020202050204" pitchFamily="34" charset="0"/>
                <a:ea typeface="+mn-ea"/>
                <a:cs typeface="+mn-cs"/>
              </a:rPr>
              <a:t>Acts 18:8</a:t>
            </a:r>
          </a:p>
          <a:p>
            <a:pPr marL="1828800" marR="0" lvl="1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lang="en-US" sz="4000" b="1" dirty="0">
                <a:solidFill>
                  <a:srgbClr val="FF0000"/>
                </a:solidFill>
                <a:effectLst>
                  <a:glow rad="63500">
                    <a:prstClr val="white"/>
                  </a:glow>
                </a:effectLst>
                <a:latin typeface="Eurostile" panose="020B0504020202050204" pitchFamily="34" charset="0"/>
              </a:rPr>
              <a:t>Acts 16:30-34</a:t>
            </a:r>
          </a:p>
          <a:p>
            <a:pPr marL="1828800" marR="0" lvl="1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63500">
                    <a:prstClr val="white"/>
                  </a:glow>
                </a:effectLst>
                <a:uLnTx/>
                <a:uFillTx/>
                <a:latin typeface="Eurostile" panose="020B0504020202050204" pitchFamily="34" charset="0"/>
                <a:ea typeface="+mn-ea"/>
                <a:cs typeface="+mn-cs"/>
              </a:rPr>
              <a:t>Acts 8:35-39</a:t>
            </a:r>
          </a:p>
        </p:txBody>
      </p:sp>
    </p:spTree>
    <p:extLst>
      <p:ext uri="{BB962C8B-B14F-4D97-AF65-F5344CB8AC3E}">
        <p14:creationId xmlns:p14="http://schemas.microsoft.com/office/powerpoint/2010/main" val="18495733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5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79</Words>
  <Application>Microsoft Office PowerPoint</Application>
  <PresentationFormat>Widescreen</PresentationFormat>
  <Paragraphs>18</Paragraphs>
  <Slides>5</Slides>
  <Notes>0</Notes>
  <HiddenSlides>5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Capture it</vt:lpstr>
      <vt:lpstr>Eurostile</vt:lpstr>
      <vt:lpstr>5_Office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Rachel Dockens</dc:creator>
  <cp:lastModifiedBy>Rachel Dockens</cp:lastModifiedBy>
  <cp:revision>204</cp:revision>
  <dcterms:created xsi:type="dcterms:W3CDTF">2023-05-27T00:35:32Z</dcterms:created>
  <dcterms:modified xsi:type="dcterms:W3CDTF">2024-04-17T14:20:44Z</dcterms:modified>
</cp:coreProperties>
</file>