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1"/>
  </p:notesMasterIdLst>
  <p:sldIdLst>
    <p:sldId id="12910" r:id="rId2"/>
    <p:sldId id="12925" r:id="rId3"/>
    <p:sldId id="12926" r:id="rId4"/>
    <p:sldId id="12927" r:id="rId5"/>
    <p:sldId id="12928" r:id="rId6"/>
    <p:sldId id="12929" r:id="rId7"/>
    <p:sldId id="12930" r:id="rId8"/>
    <p:sldId id="12931" r:id="rId9"/>
    <p:sldId id="1293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3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8/12/2024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8/12/2024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6096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dirty="0">
                <a:solidFill>
                  <a:schemeClr val="bg1"/>
                </a:solidFill>
                <a:effectLst>
                  <a:glow rad="127000">
                    <a:schemeClr val="tx1"/>
                  </a:glow>
                </a:effectLst>
                <a:latin typeface="Algerian" panose="04020705040A02060702" pitchFamily="82" charset="0"/>
              </a:rPr>
              <a:t>“The People Gathered Together as One Man”</a:t>
            </a:r>
          </a:p>
          <a:p>
            <a:pPr algn="ctr"/>
            <a:endParaRPr lang="en-US" sz="5000" dirty="0">
              <a:solidFill>
                <a:schemeClr val="bg1"/>
              </a:solidFill>
              <a:effectLst>
                <a:glow rad="127000">
                  <a:schemeClr val="tx1"/>
                </a:glow>
              </a:effectLst>
              <a:latin typeface="Algerian" panose="04020705040A02060702" pitchFamily="82" charset="0"/>
            </a:endParaRPr>
          </a:p>
          <a:p>
            <a:pPr algn="ctr"/>
            <a:r>
              <a:rPr lang="en-US" sz="5000" dirty="0">
                <a:effectLst>
                  <a:glow rad="127000">
                    <a:schemeClr val="bg1"/>
                  </a:glow>
                </a:effectLst>
                <a:latin typeface="Algerian" panose="04020705040A02060702" pitchFamily="82" charset="0"/>
              </a:rPr>
              <a:t>Nehemiah 8:1-12</a:t>
            </a:r>
          </a:p>
        </p:txBody>
      </p:sp>
    </p:spTree>
    <p:extLst>
      <p:ext uri="{BB962C8B-B14F-4D97-AF65-F5344CB8AC3E}">
        <p14:creationId xmlns:p14="http://schemas.microsoft.com/office/powerpoint/2010/main" val="2682984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8540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They Told Ezra to Bring the Book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effectLst>
                  <a:glow rad="127000">
                    <a:schemeClr val="bg1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8:1-2</a:t>
            </a:r>
          </a:p>
          <a:p>
            <a:pPr marL="1828800" marR="0" lvl="0" indent="-9144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effectLst>
                  <a:glow rad="127000">
                    <a:schemeClr val="bg1"/>
                  </a:glow>
                </a:effectLst>
                <a:latin typeface="Algerian" panose="04020705040A02060702" pitchFamily="82" charset="0"/>
              </a:rPr>
              <a:t>Acts 10:33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effectLst>
                <a:glow rad="127000">
                  <a:schemeClr val="bg1"/>
                </a:glow>
              </a:effectLst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3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85404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From Morning Until Midday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8:3</a:t>
            </a:r>
            <a:r>
              <a:rPr kumimoji="0" lang="en-US" sz="5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a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Acts </a:t>
            </a: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20:7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570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854049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The Ears of All the People Were Attentive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8:3</a:t>
            </a:r>
            <a:r>
              <a:rPr kumimoji="0" lang="en-US" sz="5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b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Matthew 13:23</a:t>
            </a:r>
          </a:p>
        </p:txBody>
      </p:sp>
    </p:spTree>
    <p:extLst>
      <p:ext uri="{BB962C8B-B14F-4D97-AF65-F5344CB8AC3E}">
        <p14:creationId xmlns:p14="http://schemas.microsoft.com/office/powerpoint/2010/main" val="973827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854049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Ezra Stood on a Platform… Which They had Made for the Purpose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8:4-5</a:t>
            </a:r>
            <a:r>
              <a:rPr lang="en-US" sz="5000" baseline="-2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a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2</a:t>
            </a:r>
            <a:r>
              <a:rPr lang="en-US" sz="5000" baseline="30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nd</a:t>
            </a: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 Kings 4:8-10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948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854049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All the People Stood Up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8:5</a:t>
            </a:r>
            <a:r>
              <a:rPr lang="en-US" sz="5000" baseline="-2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b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-6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1</a:t>
            </a:r>
            <a:r>
              <a:rPr kumimoji="0" lang="en-US" sz="5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st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 Kings 8:12-14; 2</a:t>
            </a:r>
            <a:r>
              <a:rPr kumimoji="0" lang="en-US" sz="5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nd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 Chronicles 34:29-32</a:t>
            </a:r>
          </a:p>
        </p:txBody>
      </p:sp>
    </p:spTree>
    <p:extLst>
      <p:ext uri="{BB962C8B-B14F-4D97-AF65-F5344CB8AC3E}">
        <p14:creationId xmlns:p14="http://schemas.microsoft.com/office/powerpoint/2010/main" val="1527245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923544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All the People Answered, ‘Amen, Amen!’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Deuteronomy 27:16-26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1</a:t>
            </a:r>
            <a:r>
              <a:rPr lang="en-US" sz="5000" baseline="30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st</a:t>
            </a: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 Corinthians 14:16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prstClr val="white"/>
                </a:glow>
              </a:effectLst>
              <a:uLnTx/>
              <a:uFillTx/>
              <a:latin typeface="Algerian" panose="04020705040A02060702" pitchFamily="8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333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942746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They Gave the Sense and Helped them to Understand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8:7-8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Ephesians 5:17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Acts 8:30-31</a:t>
            </a:r>
          </a:p>
        </p:txBody>
      </p:sp>
    </p:spTree>
    <p:extLst>
      <p:ext uri="{BB962C8B-B14F-4D97-AF65-F5344CB8AC3E}">
        <p14:creationId xmlns:p14="http://schemas.microsoft.com/office/powerpoint/2010/main" val="366351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reading a book in a city&#10;&#10;Description automatically generated">
            <a:extLst>
              <a:ext uri="{FF2B5EF4-FFF2-40B4-BE49-F238E27FC236}">
                <a16:creationId xmlns:a16="http://schemas.microsoft.com/office/drawing/2014/main" id="{68202FAA-65F3-3457-975B-994401EE03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573107C-47E8-9CFE-FF25-5C4F2654626B}"/>
              </a:ext>
            </a:extLst>
          </p:cNvPr>
          <p:cNvSpPr txBox="1"/>
          <p:nvPr/>
        </p:nvSpPr>
        <p:spPr>
          <a:xfrm>
            <a:off x="0" y="0"/>
            <a:ext cx="942746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marR="0" lvl="0" indent="-1143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8"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“</a:t>
            </a:r>
            <a:r>
              <a:rPr kumimoji="0" 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All the People Wept When They Heard the Word</a:t>
            </a: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”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Nehemiah 8:9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2</a:t>
            </a:r>
            <a:r>
              <a:rPr lang="en-US" sz="5000" baseline="30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nd</a:t>
            </a:r>
            <a:r>
              <a:rPr lang="en-US" sz="5000" dirty="0"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latin typeface="Algerian" panose="04020705040A02060702" pitchFamily="82" charset="0"/>
              </a:rPr>
              <a:t> Kings 22:11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2</a:t>
            </a:r>
            <a:r>
              <a:rPr kumimoji="0" lang="en-US" sz="50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nd</a:t>
            </a:r>
            <a:r>
              <a:rPr kumimoji="0" lang="en-US" sz="5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 Corinthians 7:11</a:t>
            </a:r>
          </a:p>
        </p:txBody>
      </p:sp>
    </p:spTree>
    <p:extLst>
      <p:ext uri="{BB962C8B-B14F-4D97-AF65-F5344CB8AC3E}">
        <p14:creationId xmlns:p14="http://schemas.microsoft.com/office/powerpoint/2010/main" val="403782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Widescreen</PresentationFormat>
  <Paragraphs>30</Paragraphs>
  <Slides>9</Slides>
  <Notes>0</Notes>
  <HiddenSlides>9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Algerian</vt:lpstr>
      <vt:lpstr>Arial</vt:lpstr>
      <vt:lpstr>Calibri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378</cp:revision>
  <dcterms:created xsi:type="dcterms:W3CDTF">2023-05-27T00:35:32Z</dcterms:created>
  <dcterms:modified xsi:type="dcterms:W3CDTF">2024-08-12T13:32:23Z</dcterms:modified>
</cp:coreProperties>
</file>