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9"/>
  </p:notesMasterIdLst>
  <p:sldIdLst>
    <p:sldId id="10242" r:id="rId2"/>
    <p:sldId id="12948" r:id="rId3"/>
    <p:sldId id="10278" r:id="rId4"/>
    <p:sldId id="10279" r:id="rId5"/>
    <p:sldId id="10280" r:id="rId6"/>
    <p:sldId id="10281" r:id="rId7"/>
    <p:sldId id="1028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76A0"/>
    <a:srgbClr val="FFFF00"/>
    <a:srgbClr val="CC6600"/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3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DACE5-8C23-438B-B1B5-14D22F1611B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9979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D1B6C-78DE-44E6-8834-976AFA83D68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2297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121A3-1560-4D46-93C5-8D826383102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03560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60F78-9A45-4A35-9699-89316CF4A4E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84843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9B114-55B9-4558-8266-1E0E01F324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9531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FDDDC-E38B-48D0-A043-7D50FB94CED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299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D2304-6C06-4B7A-8A3D-2A84998BB8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84396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94BCE-1511-404B-BF51-6E68D8CD23D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161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815AC-0A0E-4D81-A4CB-9A625675A96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507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33024-FD0B-452D-93C0-03D3A5BE00D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3722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82732-8E61-49D6-94C3-F0F9A570061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5282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fld id="{94742E67-A8BC-4151-AD6D-B36AF428746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1580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therofpearl Background Stock Photo - Download Image Now - Mother of Pearl,  Oyster Pearl, Textured - iStock">
            <a:extLst>
              <a:ext uri="{FF2B5EF4-FFF2-40B4-BE49-F238E27FC236}">
                <a16:creationId xmlns:a16="http://schemas.microsoft.com/office/drawing/2014/main" id="{B33CE1F5-3DA9-A519-C1D8-7D4291520A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3" b="2757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1" name="Rectangle 103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208B0C-D21D-4DA2-B29F-5132E9D31A69}"/>
              </a:ext>
            </a:extLst>
          </p:cNvPr>
          <p:cNvSpPr txBox="1"/>
          <p:nvPr/>
        </p:nvSpPr>
        <p:spPr>
          <a:xfrm>
            <a:off x="523875" y="531724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</a:rPr>
              <a:t>the </a:t>
            </a: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</a:rPr>
              <a:t>SENSE</a:t>
            </a: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</a:rPr>
              <a:t> of </a:t>
            </a: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</a:rPr>
              <a:t>HEAVEN</a:t>
            </a:r>
          </a:p>
        </p:txBody>
      </p:sp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Straight Connector 103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7397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otherofpearl Background Stock Photo - Download Image Now - Mother of Pearl,  Oyster Pearl, Textured - iStock">
            <a:extLst>
              <a:ext uri="{FF2B5EF4-FFF2-40B4-BE49-F238E27FC236}">
                <a16:creationId xmlns:a16="http://schemas.microsoft.com/office/drawing/2014/main" id="{75C03737-E501-2949-5404-AE6064939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208B0C-D21D-4DA2-B29F-5132E9D31A69}"/>
              </a:ext>
            </a:extLst>
          </p:cNvPr>
          <p:cNvSpPr txBox="1"/>
          <p:nvPr/>
        </p:nvSpPr>
        <p:spPr>
          <a:xfrm>
            <a:off x="0" y="1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small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the </a:t>
            </a: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SENSE</a:t>
            </a:r>
            <a:r>
              <a:rPr kumimoji="0" lang="en-US" sz="10000" b="1" i="0" u="none" strike="noStrike" kern="1200" cap="small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 of </a:t>
            </a: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HEAVEN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3615C5-6355-4906-8EDD-9E108067E174}"/>
              </a:ext>
            </a:extLst>
          </p:cNvPr>
          <p:cNvSpPr txBox="1"/>
          <p:nvPr/>
        </p:nvSpPr>
        <p:spPr>
          <a:xfrm>
            <a:off x="1524000" y="1246496"/>
            <a:ext cx="9144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7500" b="1" i="0" u="none" strike="noStrike" kern="1200" cap="small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Arial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Introduction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1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st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 Corinthians 15:44, 50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latin typeface="Candara" panose="020E0502030303020204" pitchFamily="34" charset="0"/>
                <a:cs typeface="Arial" charset="0"/>
              </a:rPr>
              <a:t>Luke 24:39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glow rad="254000">
                  <a:srgbClr val="FFFFFF"/>
                </a:glow>
              </a:effectLst>
              <a:uLnTx/>
              <a:uFillTx/>
              <a:latin typeface="Candara" panose="020E0502030303020204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91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otherofpearl Background Stock Photo - Download Image Now - Mother of Pearl,  Oyster Pearl, Textured - iStock">
            <a:extLst>
              <a:ext uri="{FF2B5EF4-FFF2-40B4-BE49-F238E27FC236}">
                <a16:creationId xmlns:a16="http://schemas.microsoft.com/office/drawing/2014/main" id="{75C03737-E501-2949-5404-AE6064939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208B0C-D21D-4DA2-B29F-5132E9D31A69}"/>
              </a:ext>
            </a:extLst>
          </p:cNvPr>
          <p:cNvSpPr txBox="1"/>
          <p:nvPr/>
        </p:nvSpPr>
        <p:spPr>
          <a:xfrm>
            <a:off x="0" y="1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small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the </a:t>
            </a: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SENSE</a:t>
            </a:r>
            <a:r>
              <a:rPr kumimoji="0" lang="en-US" sz="10000" b="1" i="0" u="none" strike="noStrike" kern="1200" cap="small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 of </a:t>
            </a: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HEAVEN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3615C5-6355-4906-8EDD-9E108067E174}"/>
              </a:ext>
            </a:extLst>
          </p:cNvPr>
          <p:cNvSpPr txBox="1"/>
          <p:nvPr/>
        </p:nvSpPr>
        <p:spPr>
          <a:xfrm>
            <a:off x="1524000" y="1246496"/>
            <a:ext cx="9144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7500" b="1" i="0" u="none" strike="noStrike" kern="1200" cap="small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Arial" charset="0"/>
            </a:endParaRPr>
          </a:p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The Sense of Smell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Ephesians 5:2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Philippians 4:14-20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2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nd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 Corinthians 2:14-17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Revelation 5:8; 8:3-4</a:t>
            </a:r>
          </a:p>
        </p:txBody>
      </p:sp>
    </p:spTree>
    <p:extLst>
      <p:ext uri="{BB962C8B-B14F-4D97-AF65-F5344CB8AC3E}">
        <p14:creationId xmlns:p14="http://schemas.microsoft.com/office/powerpoint/2010/main" val="302505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otherofpearl Background Stock Photo - Download Image Now - Mother of Pearl,  Oyster Pearl, Textured - iStock">
            <a:extLst>
              <a:ext uri="{FF2B5EF4-FFF2-40B4-BE49-F238E27FC236}">
                <a16:creationId xmlns:a16="http://schemas.microsoft.com/office/drawing/2014/main" id="{D91CE258-7265-E42B-A7EB-91387F976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192001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208B0C-D21D-4DA2-B29F-5132E9D31A69}"/>
              </a:ext>
            </a:extLst>
          </p:cNvPr>
          <p:cNvSpPr txBox="1"/>
          <p:nvPr/>
        </p:nvSpPr>
        <p:spPr>
          <a:xfrm>
            <a:off x="0" y="1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small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the </a:t>
            </a: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SENSE</a:t>
            </a:r>
            <a:r>
              <a:rPr kumimoji="0" lang="en-US" sz="10000" b="1" i="0" u="none" strike="noStrike" kern="1200" cap="small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 of </a:t>
            </a: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HEAVEN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3615C5-6355-4906-8EDD-9E108067E174}"/>
              </a:ext>
            </a:extLst>
          </p:cNvPr>
          <p:cNvSpPr txBox="1"/>
          <p:nvPr/>
        </p:nvSpPr>
        <p:spPr>
          <a:xfrm>
            <a:off x="1524000" y="1246496"/>
            <a:ext cx="9144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7500" b="1" i="0" u="none" strike="noStrike" kern="1200" cap="small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Arial" charset="0"/>
            </a:endParaRPr>
          </a:p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The Sense of Sight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Matthew 5:8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John 17:24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1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st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 John 3:2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Revelation 22:4</a:t>
            </a:r>
          </a:p>
        </p:txBody>
      </p:sp>
    </p:spTree>
    <p:extLst>
      <p:ext uri="{BB962C8B-B14F-4D97-AF65-F5344CB8AC3E}">
        <p14:creationId xmlns:p14="http://schemas.microsoft.com/office/powerpoint/2010/main" val="56127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Motherofpearl Background Stock Photo - Download Image Now - Mother of Pearl,  Oyster Pearl, Textured - iStock">
            <a:extLst>
              <a:ext uri="{FF2B5EF4-FFF2-40B4-BE49-F238E27FC236}">
                <a16:creationId xmlns:a16="http://schemas.microsoft.com/office/drawing/2014/main" id="{16F33B0E-2E1E-5B32-D729-82CE366360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208B0C-D21D-4DA2-B29F-5132E9D31A69}"/>
              </a:ext>
            </a:extLst>
          </p:cNvPr>
          <p:cNvSpPr txBox="1"/>
          <p:nvPr/>
        </p:nvSpPr>
        <p:spPr>
          <a:xfrm>
            <a:off x="0" y="1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small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the </a:t>
            </a: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SENSE</a:t>
            </a:r>
            <a:r>
              <a:rPr kumimoji="0" lang="en-US" sz="10000" b="1" i="0" u="none" strike="noStrike" kern="1200" cap="small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 of </a:t>
            </a: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HEAVEN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3615C5-6355-4906-8EDD-9E108067E174}"/>
              </a:ext>
            </a:extLst>
          </p:cNvPr>
          <p:cNvSpPr txBox="1"/>
          <p:nvPr/>
        </p:nvSpPr>
        <p:spPr>
          <a:xfrm>
            <a:off x="1524000" y="1246496"/>
            <a:ext cx="9144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7500" b="1" i="0" u="none" strike="noStrike" kern="1200" cap="small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Arial" charset="0"/>
            </a:endParaRPr>
          </a:p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The Sense of Sound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Revelation 5:11-14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Revelation 7:9-12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Revelation 14:1-3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Revelation 19:6</a:t>
            </a:r>
          </a:p>
        </p:txBody>
      </p:sp>
    </p:spTree>
    <p:extLst>
      <p:ext uri="{BB962C8B-B14F-4D97-AF65-F5344CB8AC3E}">
        <p14:creationId xmlns:p14="http://schemas.microsoft.com/office/powerpoint/2010/main" val="358119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Motherofpearl Background Stock Photo - Download Image Now - Mother of Pearl,  Oyster Pearl, Textured - iStock">
            <a:extLst>
              <a:ext uri="{FF2B5EF4-FFF2-40B4-BE49-F238E27FC236}">
                <a16:creationId xmlns:a16="http://schemas.microsoft.com/office/drawing/2014/main" id="{93837A58-0444-B43E-18F2-AA5C5D165E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208B0C-D21D-4DA2-B29F-5132E9D31A69}"/>
              </a:ext>
            </a:extLst>
          </p:cNvPr>
          <p:cNvSpPr txBox="1"/>
          <p:nvPr/>
        </p:nvSpPr>
        <p:spPr>
          <a:xfrm>
            <a:off x="0" y="1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small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the </a:t>
            </a: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SENSE</a:t>
            </a:r>
            <a:r>
              <a:rPr kumimoji="0" lang="en-US" sz="10000" b="1" i="0" u="none" strike="noStrike" kern="1200" cap="small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 of </a:t>
            </a: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HEAVEN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3615C5-6355-4906-8EDD-9E108067E174}"/>
              </a:ext>
            </a:extLst>
          </p:cNvPr>
          <p:cNvSpPr txBox="1"/>
          <p:nvPr/>
        </p:nvSpPr>
        <p:spPr>
          <a:xfrm>
            <a:off x="1524000" y="1246496"/>
            <a:ext cx="1034491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75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Arial" charset="0"/>
            </a:endParaRPr>
          </a:p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The Sense of Touch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Matthew 11:28-30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Hebrews 4:9-10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Revelation 14:13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latin typeface="Candara" panose="020E0502030303020204" pitchFamily="34" charset="0"/>
                <a:cs typeface="Arial" charset="0"/>
              </a:rPr>
              <a:t>Revelation 7:9; Ephesians 6:11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glow rad="254000">
                  <a:srgbClr val="FFFFFF"/>
                </a:glow>
              </a:effectLst>
              <a:uLnTx/>
              <a:uFillTx/>
              <a:latin typeface="Candara" panose="020E0502030303020204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99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otherofpearl Background Stock Photo - Download Image Now - Mother of Pearl,  Oyster Pearl, Textured - iStock">
            <a:extLst>
              <a:ext uri="{FF2B5EF4-FFF2-40B4-BE49-F238E27FC236}">
                <a16:creationId xmlns:a16="http://schemas.microsoft.com/office/drawing/2014/main" id="{9FB219F0-5C69-812D-66AD-AEDD103FD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208B0C-D21D-4DA2-B29F-5132E9D31A69}"/>
              </a:ext>
            </a:extLst>
          </p:cNvPr>
          <p:cNvSpPr txBox="1"/>
          <p:nvPr/>
        </p:nvSpPr>
        <p:spPr>
          <a:xfrm>
            <a:off x="0" y="1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small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the </a:t>
            </a: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SENSE</a:t>
            </a:r>
            <a:r>
              <a:rPr kumimoji="0" lang="en-US" sz="10000" b="1" i="0" u="none" strike="noStrike" kern="1200" cap="small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 of </a:t>
            </a: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HEAVEN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3615C5-6355-4906-8EDD-9E108067E174}"/>
              </a:ext>
            </a:extLst>
          </p:cNvPr>
          <p:cNvSpPr txBox="1"/>
          <p:nvPr/>
        </p:nvSpPr>
        <p:spPr>
          <a:xfrm>
            <a:off x="1524000" y="1246496"/>
            <a:ext cx="9144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7500" b="1" i="0" u="none" strike="noStrike" kern="1200" cap="small" spc="0" normalizeH="0" baseline="0" noProof="0" dirty="0">
              <a:ln>
                <a:noFill/>
              </a:ln>
              <a:solidFill>
                <a:srgbClr val="7030A0"/>
              </a:solidFill>
              <a:effectLst>
                <a:glow rad="254000">
                  <a:srgbClr val="FFFFFF"/>
                </a:glow>
              </a:effectLst>
              <a:uLnTx/>
              <a:uFillTx/>
              <a:latin typeface="Candara" panose="020E0502030303020204" pitchFamily="34" charset="0"/>
              <a:ea typeface="+mn-ea"/>
              <a:cs typeface="Arial" charset="0"/>
            </a:endParaRPr>
          </a:p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The Sense of Taste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1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st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 Peter 2:2-3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latin typeface="Candara" panose="020E0502030303020204" pitchFamily="34" charset="0"/>
                <a:cs typeface="Arial" charset="0"/>
              </a:rPr>
              <a:t>Hebrews 6:4-6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Matthew 5:6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Arial" charset="0"/>
              </a:rPr>
              <a:t>Revelation 7:16</a:t>
            </a:r>
          </a:p>
        </p:txBody>
      </p:sp>
    </p:spTree>
    <p:extLst>
      <p:ext uri="{BB962C8B-B14F-4D97-AF65-F5344CB8AC3E}">
        <p14:creationId xmlns:p14="http://schemas.microsoft.com/office/powerpoint/2010/main" val="3816709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Widescreen</PresentationFormat>
  <Paragraphs>41</Paragraphs>
  <Slides>7</Slides>
  <Notes>0</Notes>
  <HiddenSlides>7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Candara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417</cp:revision>
  <dcterms:created xsi:type="dcterms:W3CDTF">2023-05-27T00:35:32Z</dcterms:created>
  <dcterms:modified xsi:type="dcterms:W3CDTF">2024-08-30T04:59:12Z</dcterms:modified>
</cp:coreProperties>
</file>