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0219" r:id="rId2"/>
    <p:sldId id="10264" r:id="rId3"/>
    <p:sldId id="10265" r:id="rId4"/>
    <p:sldId id="10266" r:id="rId5"/>
    <p:sldId id="10267" r:id="rId6"/>
    <p:sldId id="10268" r:id="rId7"/>
    <p:sldId id="10269" r:id="rId8"/>
    <p:sldId id="10270" r:id="rId9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Dockens" initials="RD" lastIdx="10" clrIdx="0">
    <p:extLst>
      <p:ext uri="{19B8F6BF-5375-455C-9EA6-DF929625EA0E}">
        <p15:presenceInfo xmlns:p15="http://schemas.microsoft.com/office/powerpoint/2012/main" userId="8797cd3aa020e9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6666FF"/>
    <a:srgbClr val="996633"/>
    <a:srgbClr val="663300"/>
    <a:srgbClr val="00CCFF"/>
    <a:srgbClr val="FF9999"/>
    <a:srgbClr val="990033"/>
    <a:srgbClr val="FFCC00"/>
    <a:srgbClr val="008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485" autoAdjust="0"/>
  </p:normalViewPr>
  <p:slideViewPr>
    <p:cSldViewPr>
      <p:cViewPr varScale="1">
        <p:scale>
          <a:sx n="79" d="100"/>
          <a:sy n="79" d="100"/>
        </p:scale>
        <p:origin x="204" y="6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ire&#10;&#10;Description automatically generated">
            <a:extLst>
              <a:ext uri="{FF2B5EF4-FFF2-40B4-BE49-F238E27FC236}">
                <a16:creationId xmlns:a16="http://schemas.microsoft.com/office/drawing/2014/main" id="{E6DA2B70-4103-48C6-B1A0-739ADEEB2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ADCD4-32DC-4CE8-B2B3-2248E4C44FEB}"/>
              </a:ext>
            </a:extLst>
          </p:cNvPr>
          <p:cNvSpPr txBox="1"/>
          <p:nvPr/>
        </p:nvSpPr>
        <p:spPr>
          <a:xfrm>
            <a:off x="0" y="2228671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b="0" dirty="0">
                <a:solidFill>
                  <a:srgbClr val="FFFF00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r BB" panose="02000508000000020004" pitchFamily="2" charset="0"/>
              </a:rPr>
              <a:t>The Sense of Hell</a:t>
            </a:r>
          </a:p>
        </p:txBody>
      </p:sp>
    </p:spTree>
    <p:extLst>
      <p:ext uri="{BB962C8B-B14F-4D97-AF65-F5344CB8AC3E}">
        <p14:creationId xmlns:p14="http://schemas.microsoft.com/office/powerpoint/2010/main" val="289769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ire&#10;&#10;Description automatically generated">
            <a:extLst>
              <a:ext uri="{FF2B5EF4-FFF2-40B4-BE49-F238E27FC236}">
                <a16:creationId xmlns:a16="http://schemas.microsoft.com/office/drawing/2014/main" id="{E6DA2B70-4103-48C6-B1A0-739ADEEB2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ADCD4-32DC-4CE8-B2B3-2248E4C44FEB}"/>
              </a:ext>
            </a:extLst>
          </p:cNvPr>
          <p:cNvSpPr txBox="1"/>
          <p:nvPr/>
        </p:nvSpPr>
        <p:spPr>
          <a:xfrm>
            <a:off x="0" y="-30480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000" b="0" dirty="0">
                <a:solidFill>
                  <a:srgbClr val="FFFF00"/>
                </a:solidFill>
                <a:effectLst>
                  <a:glow rad="1270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r BB" panose="02000508000000020004" pitchFamily="2" charset="0"/>
              </a:rPr>
              <a:t>The Sense of Hell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6DD8A8-4995-483E-ADA9-49AA3D7D7FAA}"/>
              </a:ext>
            </a:extLst>
          </p:cNvPr>
          <p:cNvSpPr txBox="1"/>
          <p:nvPr/>
        </p:nvSpPr>
        <p:spPr>
          <a:xfrm>
            <a:off x="1" y="1321708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5000" dirty="0">
              <a:effectLst>
                <a:glow rad="127000">
                  <a:srgbClr val="FFFF00"/>
                </a:glow>
              </a:effectLst>
              <a:latin typeface="Guevara" panose="00000400000000000000" pitchFamily="2" charset="0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7500" b="0" dirty="0">
                <a:effectLst>
                  <a:glow rad="127000">
                    <a:srgbClr val="FFFF00"/>
                  </a:glow>
                </a:effectLst>
                <a:latin typeface="Guevara" panose="00000400000000000000" pitchFamily="2" charset="0"/>
              </a:rPr>
              <a:t>The Sense of Smell</a:t>
            </a:r>
          </a:p>
          <a:p>
            <a:pPr marL="1828800" indent="-914400">
              <a:buFont typeface="+mj-lt"/>
              <a:buAutoNum type="alphaUcPeriod"/>
            </a:pPr>
            <a:endParaRPr lang="en-US" sz="2500" dirty="0">
              <a:effectLst>
                <a:glow rad="127000">
                  <a:srgbClr val="FFFF00"/>
                </a:glow>
              </a:effectLst>
              <a:latin typeface="HotSweat" panose="02000500000000000000" pitchFamily="2" charset="0"/>
            </a:endParaRPr>
          </a:p>
          <a:p>
            <a:pPr marL="1828800" indent="-914400">
              <a:buFont typeface="+mj-lt"/>
              <a:buAutoNum type="alphaUcPeriod"/>
            </a:pPr>
            <a:r>
              <a:rPr lang="en-US" sz="5000" dirty="0"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Psalm 11:6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5000" dirty="0"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Revelation 21:8</a:t>
            </a:r>
          </a:p>
        </p:txBody>
      </p:sp>
    </p:spTree>
    <p:extLst>
      <p:ext uri="{BB962C8B-B14F-4D97-AF65-F5344CB8AC3E}">
        <p14:creationId xmlns:p14="http://schemas.microsoft.com/office/powerpoint/2010/main" val="317351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ire&#10;&#10;Description automatically generated">
            <a:extLst>
              <a:ext uri="{FF2B5EF4-FFF2-40B4-BE49-F238E27FC236}">
                <a16:creationId xmlns:a16="http://schemas.microsoft.com/office/drawing/2014/main" id="{E6DA2B70-4103-48C6-B1A0-739ADEEB2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ADCD4-32DC-4CE8-B2B3-2248E4C44FEB}"/>
              </a:ext>
            </a:extLst>
          </p:cNvPr>
          <p:cNvSpPr txBox="1"/>
          <p:nvPr/>
        </p:nvSpPr>
        <p:spPr>
          <a:xfrm>
            <a:off x="0" y="-304800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000" b="0" dirty="0">
                <a:solidFill>
                  <a:srgbClr val="FFFF00"/>
                </a:solidFill>
                <a:effectLst>
                  <a:glow rad="1270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r BB" panose="02000508000000020004" pitchFamily="2" charset="0"/>
              </a:rPr>
              <a:t>The Sense of Hell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6DD8A8-4995-483E-ADA9-49AA3D7D7FAA}"/>
              </a:ext>
            </a:extLst>
          </p:cNvPr>
          <p:cNvSpPr txBox="1"/>
          <p:nvPr/>
        </p:nvSpPr>
        <p:spPr>
          <a:xfrm>
            <a:off x="1" y="1321709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Guevara" panose="00000400000000000000" pitchFamily="2" charset="0"/>
            </a:endParaRPr>
          </a:p>
          <a:p>
            <a:pPr marL="914400" indent="-914400">
              <a:buFont typeface="+mj-lt"/>
              <a:buAutoNum type="romanUcPeriod" startAt="2"/>
              <a:defRPr/>
            </a:pPr>
            <a:r>
              <a:rPr lang="en-US" sz="75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Guevara" panose="00000400000000000000" pitchFamily="2" charset="0"/>
              </a:rPr>
              <a:t>The Sense of Sound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25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HotSweat" panose="02000500000000000000" pitchFamily="2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Matthew 13:41-42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Luke 13:27-28</a:t>
            </a:r>
          </a:p>
        </p:txBody>
      </p:sp>
    </p:spTree>
    <p:extLst>
      <p:ext uri="{BB962C8B-B14F-4D97-AF65-F5344CB8AC3E}">
        <p14:creationId xmlns:p14="http://schemas.microsoft.com/office/powerpoint/2010/main" val="419930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ire&#10;&#10;Description automatically generated">
            <a:extLst>
              <a:ext uri="{FF2B5EF4-FFF2-40B4-BE49-F238E27FC236}">
                <a16:creationId xmlns:a16="http://schemas.microsoft.com/office/drawing/2014/main" id="{E6DA2B70-4103-48C6-B1A0-739ADEEB2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ADCD4-32DC-4CE8-B2B3-2248E4C44FEB}"/>
              </a:ext>
            </a:extLst>
          </p:cNvPr>
          <p:cNvSpPr txBox="1"/>
          <p:nvPr/>
        </p:nvSpPr>
        <p:spPr>
          <a:xfrm>
            <a:off x="1527717" y="-304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000" b="0" dirty="0">
                <a:solidFill>
                  <a:srgbClr val="FFFF00"/>
                </a:solidFill>
                <a:effectLst>
                  <a:glow rad="1270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r BB" panose="02000508000000020004" pitchFamily="2" charset="0"/>
              </a:rPr>
              <a:t>The Sense of Hell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6DD8A8-4995-483E-ADA9-49AA3D7D7FAA}"/>
              </a:ext>
            </a:extLst>
          </p:cNvPr>
          <p:cNvSpPr txBox="1"/>
          <p:nvPr/>
        </p:nvSpPr>
        <p:spPr>
          <a:xfrm>
            <a:off x="1" y="1321709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Guevara" panose="00000400000000000000" pitchFamily="2" charset="0"/>
            </a:endParaRPr>
          </a:p>
          <a:p>
            <a:pPr marL="914400" indent="-914400">
              <a:buFont typeface="+mj-lt"/>
              <a:buAutoNum type="romanUcPeriod" startAt="3"/>
              <a:defRPr/>
            </a:pPr>
            <a:r>
              <a:rPr lang="en-US" sz="75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Guevara" panose="00000400000000000000" pitchFamily="2" charset="0"/>
              </a:rPr>
              <a:t>The Sense of Sight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25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HotSweat" panose="02000500000000000000" pitchFamily="2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Matthew 18:9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2</a:t>
            </a:r>
            <a:r>
              <a:rPr lang="en-US" sz="5000" baseline="30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nd</a:t>
            </a: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 Peter 2:4-17; </a:t>
            </a:r>
            <a:b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</a:b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1</a:t>
            </a:r>
            <a:r>
              <a:rPr lang="en-US" sz="5000" baseline="30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st</a:t>
            </a: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 John 1:5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Luke 16:23, 26; (13:27-28)</a:t>
            </a:r>
          </a:p>
        </p:txBody>
      </p:sp>
    </p:spTree>
    <p:extLst>
      <p:ext uri="{BB962C8B-B14F-4D97-AF65-F5344CB8AC3E}">
        <p14:creationId xmlns:p14="http://schemas.microsoft.com/office/powerpoint/2010/main" val="366229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ire&#10;&#10;Description automatically generated">
            <a:extLst>
              <a:ext uri="{FF2B5EF4-FFF2-40B4-BE49-F238E27FC236}">
                <a16:creationId xmlns:a16="http://schemas.microsoft.com/office/drawing/2014/main" id="{E6DA2B70-4103-48C6-B1A0-739ADEEB2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ADCD4-32DC-4CE8-B2B3-2248E4C44FEB}"/>
              </a:ext>
            </a:extLst>
          </p:cNvPr>
          <p:cNvSpPr txBox="1"/>
          <p:nvPr/>
        </p:nvSpPr>
        <p:spPr>
          <a:xfrm>
            <a:off x="0" y="-30480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000" b="0" dirty="0">
                <a:solidFill>
                  <a:srgbClr val="FFFF00"/>
                </a:solidFill>
                <a:effectLst>
                  <a:glow rad="1270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r BB" panose="02000508000000020004" pitchFamily="2" charset="0"/>
              </a:rPr>
              <a:t>The Sense of Hell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6DD8A8-4995-483E-ADA9-49AA3D7D7FAA}"/>
              </a:ext>
            </a:extLst>
          </p:cNvPr>
          <p:cNvSpPr txBox="1"/>
          <p:nvPr/>
        </p:nvSpPr>
        <p:spPr>
          <a:xfrm>
            <a:off x="1" y="1321709"/>
            <a:ext cx="12192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Guevara" panose="00000400000000000000" pitchFamily="2" charset="0"/>
            </a:endParaRPr>
          </a:p>
          <a:p>
            <a:pPr marL="914400" indent="-914400">
              <a:buFont typeface="+mj-lt"/>
              <a:buAutoNum type="romanUcPeriod" startAt="4"/>
              <a:defRPr/>
            </a:pPr>
            <a:r>
              <a:rPr lang="en-US" sz="75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Guevara" panose="00000400000000000000" pitchFamily="2" charset="0"/>
              </a:rPr>
              <a:t>The Sense of Touch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25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HotSweat" panose="02000500000000000000" pitchFamily="2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Matthew 22:13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Luke 16:24; </a:t>
            </a:r>
            <a:b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</a:b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2</a:t>
            </a:r>
            <a:r>
              <a:rPr lang="en-US" sz="5000" baseline="30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nd</a:t>
            </a: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 Thessalonians 1:6-8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Mark 9:47-48</a:t>
            </a:r>
          </a:p>
        </p:txBody>
      </p:sp>
    </p:spTree>
    <p:extLst>
      <p:ext uri="{BB962C8B-B14F-4D97-AF65-F5344CB8AC3E}">
        <p14:creationId xmlns:p14="http://schemas.microsoft.com/office/powerpoint/2010/main" val="78953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ire&#10;&#10;Description automatically generated">
            <a:extLst>
              <a:ext uri="{FF2B5EF4-FFF2-40B4-BE49-F238E27FC236}">
                <a16:creationId xmlns:a16="http://schemas.microsoft.com/office/drawing/2014/main" id="{E6DA2B70-4103-48C6-B1A0-739ADEEB2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ADCD4-32DC-4CE8-B2B3-2248E4C44FEB}"/>
              </a:ext>
            </a:extLst>
          </p:cNvPr>
          <p:cNvSpPr txBox="1"/>
          <p:nvPr/>
        </p:nvSpPr>
        <p:spPr>
          <a:xfrm>
            <a:off x="0" y="-304800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000" b="0" dirty="0">
                <a:solidFill>
                  <a:srgbClr val="FFFF00"/>
                </a:solidFill>
                <a:effectLst>
                  <a:glow rad="1270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r BB" panose="02000508000000020004" pitchFamily="2" charset="0"/>
              </a:rPr>
              <a:t>The Sense of Hell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6DD8A8-4995-483E-ADA9-49AA3D7D7FAA}"/>
              </a:ext>
            </a:extLst>
          </p:cNvPr>
          <p:cNvSpPr txBox="1"/>
          <p:nvPr/>
        </p:nvSpPr>
        <p:spPr>
          <a:xfrm>
            <a:off x="1" y="1321708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Guevara" panose="00000400000000000000" pitchFamily="2" charset="0"/>
            </a:endParaRPr>
          </a:p>
          <a:p>
            <a:pPr marL="914400" indent="-914400">
              <a:buFont typeface="+mj-lt"/>
              <a:buAutoNum type="romanUcPeriod" startAt="5"/>
              <a:defRPr/>
            </a:pPr>
            <a:r>
              <a:rPr lang="en-US" sz="75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Guevara" panose="00000400000000000000" pitchFamily="2" charset="0"/>
              </a:rPr>
              <a:t>The Sense of Taste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25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HotSweat" panose="02000500000000000000" pitchFamily="2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Luke 6:25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John 6:35-36</a:t>
            </a:r>
          </a:p>
        </p:txBody>
      </p:sp>
    </p:spTree>
    <p:extLst>
      <p:ext uri="{BB962C8B-B14F-4D97-AF65-F5344CB8AC3E}">
        <p14:creationId xmlns:p14="http://schemas.microsoft.com/office/powerpoint/2010/main" val="291660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ire&#10;&#10;Description automatically generated">
            <a:extLst>
              <a:ext uri="{FF2B5EF4-FFF2-40B4-BE49-F238E27FC236}">
                <a16:creationId xmlns:a16="http://schemas.microsoft.com/office/drawing/2014/main" id="{E6DA2B70-4103-48C6-B1A0-739ADEEB2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ADCD4-32DC-4CE8-B2B3-2248E4C44FEB}"/>
              </a:ext>
            </a:extLst>
          </p:cNvPr>
          <p:cNvSpPr txBox="1"/>
          <p:nvPr/>
        </p:nvSpPr>
        <p:spPr>
          <a:xfrm>
            <a:off x="-1" y="-304800"/>
            <a:ext cx="121845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000" b="0" dirty="0">
                <a:solidFill>
                  <a:srgbClr val="FFFF00"/>
                </a:solidFill>
                <a:effectLst>
                  <a:glow rad="1270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r BB" panose="02000508000000020004" pitchFamily="2" charset="0"/>
              </a:rPr>
              <a:t>The Sense of Hell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6DD8A8-4995-483E-ADA9-49AA3D7D7FAA}"/>
              </a:ext>
            </a:extLst>
          </p:cNvPr>
          <p:cNvSpPr txBox="1"/>
          <p:nvPr/>
        </p:nvSpPr>
        <p:spPr>
          <a:xfrm>
            <a:off x="7434" y="1321709"/>
            <a:ext cx="121919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Guevara" panose="00000400000000000000" pitchFamily="2" charset="0"/>
            </a:endParaRPr>
          </a:p>
          <a:p>
            <a:pPr marL="914400" indent="-914400">
              <a:buFont typeface="+mj-lt"/>
              <a:buAutoNum type="romanUcPeriod" startAt="6"/>
              <a:defRPr/>
            </a:pPr>
            <a:r>
              <a:rPr lang="en-US" sz="75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Guevara" panose="00000400000000000000" pitchFamily="2" charset="0"/>
              </a:rPr>
              <a:t>The Sense of Memory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25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HotSweat" panose="02000500000000000000" pitchFamily="2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Luke 16:25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5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Hebrews 8:12</a:t>
            </a:r>
          </a:p>
        </p:txBody>
      </p:sp>
    </p:spTree>
    <p:extLst>
      <p:ext uri="{BB962C8B-B14F-4D97-AF65-F5344CB8AC3E}">
        <p14:creationId xmlns:p14="http://schemas.microsoft.com/office/powerpoint/2010/main" val="223323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fire&#10;&#10;Description automatically generated">
            <a:extLst>
              <a:ext uri="{FF2B5EF4-FFF2-40B4-BE49-F238E27FC236}">
                <a16:creationId xmlns:a16="http://schemas.microsoft.com/office/drawing/2014/main" id="{E6DA2B70-4103-48C6-B1A0-739ADEEB2D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0ADCD4-32DC-4CE8-B2B3-2248E4C44FEB}"/>
              </a:ext>
            </a:extLst>
          </p:cNvPr>
          <p:cNvSpPr txBox="1"/>
          <p:nvPr/>
        </p:nvSpPr>
        <p:spPr>
          <a:xfrm>
            <a:off x="-2" y="-304800"/>
            <a:ext cx="12191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000" b="0" dirty="0">
                <a:solidFill>
                  <a:srgbClr val="FFFF00"/>
                </a:solidFill>
                <a:effectLst>
                  <a:glow rad="1270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ar BB" panose="02000508000000020004" pitchFamily="2" charset="0"/>
              </a:rPr>
              <a:t>The Sense of Hell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6DD8A8-4995-483E-ADA9-49AA3D7D7FAA}"/>
              </a:ext>
            </a:extLst>
          </p:cNvPr>
          <p:cNvSpPr txBox="1"/>
          <p:nvPr/>
        </p:nvSpPr>
        <p:spPr>
          <a:xfrm>
            <a:off x="1" y="1321709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  <a:defRPr/>
            </a:pPr>
            <a:endParaRPr lang="en-US" sz="50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Guevara" panose="00000400000000000000" pitchFamily="2" charset="0"/>
            </a:endParaRPr>
          </a:p>
          <a:p>
            <a:pPr marL="914400" indent="-914400">
              <a:buFont typeface="+mj-lt"/>
              <a:buAutoNum type="romanUcPeriod" startAt="7"/>
              <a:defRPr/>
            </a:pPr>
            <a:r>
              <a:rPr lang="en-US" sz="5500" b="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Guevara" panose="00000400000000000000" pitchFamily="2" charset="0"/>
              </a:rPr>
              <a:t>The Sense of Isolation</a:t>
            </a:r>
          </a:p>
          <a:p>
            <a:pPr marL="1828800" indent="-914400">
              <a:buFont typeface="+mj-lt"/>
              <a:buAutoNum type="alphaUcPeriod"/>
              <a:defRPr/>
            </a:pPr>
            <a:endParaRPr lang="en-US" sz="3500" dirty="0">
              <a:solidFill>
                <a:srgbClr val="000000"/>
              </a:solidFill>
              <a:effectLst>
                <a:glow rad="127000">
                  <a:srgbClr val="FFFF00"/>
                </a:glow>
              </a:effectLst>
              <a:latin typeface="HotSweat" panose="02000500000000000000" pitchFamily="2" charset="0"/>
            </a:endParaRP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Matthew 13:47-50</a:t>
            </a:r>
          </a:p>
          <a:p>
            <a:pPr marL="1828800" indent="-914400">
              <a:buFont typeface="+mj-lt"/>
              <a:buAutoNum type="alphaUcPeriod"/>
              <a:defRPr/>
            </a:pPr>
            <a:r>
              <a:rPr lang="en-US" sz="35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2</a:t>
            </a:r>
            <a:r>
              <a:rPr lang="en-US" sz="3500" baseline="300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nd</a:t>
            </a:r>
            <a:r>
              <a:rPr lang="en-US" sz="3500" dirty="0">
                <a:solidFill>
                  <a:srgbClr val="000000"/>
                </a:solidFill>
                <a:effectLst>
                  <a:glow rad="127000">
                    <a:srgbClr val="FFFF00"/>
                  </a:glow>
                </a:effectLst>
                <a:latin typeface="HotSweat" panose="02000500000000000000" pitchFamily="2" charset="0"/>
              </a:rPr>
              <a:t> Thessalonians 1:9-10</a:t>
            </a:r>
          </a:p>
        </p:txBody>
      </p:sp>
    </p:spTree>
    <p:extLst>
      <p:ext uri="{BB962C8B-B14F-4D97-AF65-F5344CB8AC3E}">
        <p14:creationId xmlns:p14="http://schemas.microsoft.com/office/powerpoint/2010/main" val="259022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Widescreen</PresentationFormat>
  <Paragraphs>45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Char BB</vt:lpstr>
      <vt:lpstr>Guevara</vt:lpstr>
      <vt:lpstr>HotSweat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24</cp:revision>
  <dcterms:created xsi:type="dcterms:W3CDTF">2020-03-27T00:31:15Z</dcterms:created>
  <dcterms:modified xsi:type="dcterms:W3CDTF">2024-09-03T16:41:38Z</dcterms:modified>
</cp:coreProperties>
</file>