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10219" r:id="rId2"/>
    <p:sldId id="10264" r:id="rId3"/>
    <p:sldId id="10265" r:id="rId4"/>
    <p:sldId id="10266" r:id="rId5"/>
    <p:sldId id="10267" r:id="rId6"/>
    <p:sldId id="10268" r:id="rId7"/>
    <p:sldId id="10269" r:id="rId8"/>
    <p:sldId id="10270" r:id="rId9"/>
  </p:sldIdLst>
  <p:sldSz cx="12192000" cy="6858000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chel Dockens" initials="RD" lastIdx="10" clrIdx="0">
    <p:extLst>
      <p:ext uri="{19B8F6BF-5375-455C-9EA6-DF929625EA0E}">
        <p15:presenceInfo xmlns:p15="http://schemas.microsoft.com/office/powerpoint/2012/main" userId="8797cd3aa020e9a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6666FF"/>
    <a:srgbClr val="996633"/>
    <a:srgbClr val="663300"/>
    <a:srgbClr val="00CCFF"/>
    <a:srgbClr val="FF9999"/>
    <a:srgbClr val="990033"/>
    <a:srgbClr val="FFCC00"/>
    <a:srgbClr val="008000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59" autoAdjust="0"/>
    <p:restoredTop sz="94485" autoAdjust="0"/>
  </p:normalViewPr>
  <p:slideViewPr>
    <p:cSldViewPr>
      <p:cViewPr varScale="1">
        <p:scale>
          <a:sx n="79" d="100"/>
          <a:sy n="79" d="100"/>
        </p:scale>
        <p:origin x="204" y="65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84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321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6C6172-0049-4C7A-91B7-A2ECE3D37C7D}" type="datetimeFigureOut">
              <a:rPr lang="en-US" smtClean="0"/>
              <a:t>9/3/2024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2BD7BA-935F-47B7-8BE6-D81DF12DD3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376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 eaLnBrk="1" hangingPunct="1">
              <a:defRPr sz="13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7200" y="720725"/>
            <a:ext cx="64008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 eaLnBrk="1" hangingPunct="1">
              <a:defRPr sz="13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b="0">
                <a:latin typeface="Arial" charset="0"/>
              </a:defRPr>
            </a:lvl1pPr>
          </a:lstStyle>
          <a:p>
            <a:fld id="{B763157F-30C3-4EDC-A9F5-C6EEB19B850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887840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6DACE5-8C23-438B-B1B5-14D22F1611B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56493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CD1B6C-78DE-44E6-8834-976AFA83D68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41658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2121A3-1560-4D46-93C5-8D826383102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27528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B60F78-9A45-4A35-9699-89316CF4A4E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3021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59B114-55B9-4558-8266-1E0E01F3240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34577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CFDDDC-E38B-48D0-A043-7D50FB94CED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55958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DD2304-6C06-4B7A-8A3D-2A84998BB81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49223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94BCE-1511-404B-BF51-6E68D8CD23D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28064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A815AC-0A0E-4D81-A4CB-9A625675A96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09432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E33024-FD0B-452D-93C0-03D3A5BE00D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61167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482732-8E61-49D6-94C3-F0F9A570061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81278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 b="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latin typeface="Arial" charset="0"/>
              </a:defRPr>
            </a:lvl1pPr>
          </a:lstStyle>
          <a:p>
            <a:fld id="{94742E67-A8BC-4151-AD6D-B36AF428746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fire&#10;&#10;Description automatically generated">
            <a:extLst>
              <a:ext uri="{FF2B5EF4-FFF2-40B4-BE49-F238E27FC236}">
                <a16:creationId xmlns:a16="http://schemas.microsoft.com/office/drawing/2014/main" id="{E6DA2B70-4103-48C6-B1A0-739ADEEB2DD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10"/>
            <a:ext cx="12192000" cy="685799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E0ADCD4-32DC-4CE8-B2B3-2248E4C44FEB}"/>
              </a:ext>
            </a:extLst>
          </p:cNvPr>
          <p:cNvSpPr txBox="1"/>
          <p:nvPr/>
        </p:nvSpPr>
        <p:spPr>
          <a:xfrm>
            <a:off x="0" y="2228671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b="0" dirty="0">
                <a:solidFill>
                  <a:srgbClr val="FFFF00"/>
                </a:solidFill>
                <a:effectLst>
                  <a:glow rad="1270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r BB" panose="02000508000000020004" pitchFamily="2" charset="0"/>
              </a:rPr>
              <a:t>The Sense of Hell</a:t>
            </a:r>
          </a:p>
        </p:txBody>
      </p:sp>
    </p:spTree>
    <p:extLst>
      <p:ext uri="{BB962C8B-B14F-4D97-AF65-F5344CB8AC3E}">
        <p14:creationId xmlns:p14="http://schemas.microsoft.com/office/powerpoint/2010/main" val="289769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fire&#10;&#10;Description automatically generated">
            <a:extLst>
              <a:ext uri="{FF2B5EF4-FFF2-40B4-BE49-F238E27FC236}">
                <a16:creationId xmlns:a16="http://schemas.microsoft.com/office/drawing/2014/main" id="{E6DA2B70-4103-48C6-B1A0-739ADEEB2DD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10"/>
            <a:ext cx="12192000" cy="685799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E0ADCD4-32DC-4CE8-B2B3-2248E4C44FEB}"/>
              </a:ext>
            </a:extLst>
          </p:cNvPr>
          <p:cNvSpPr txBox="1"/>
          <p:nvPr/>
        </p:nvSpPr>
        <p:spPr>
          <a:xfrm>
            <a:off x="0" y="-304800"/>
            <a:ext cx="12192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10000" b="0" dirty="0">
                <a:solidFill>
                  <a:srgbClr val="FFFF00"/>
                </a:solidFill>
                <a:effectLst>
                  <a:glow rad="1270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r BB" panose="02000508000000020004" pitchFamily="2" charset="0"/>
              </a:rPr>
              <a:t>The Sense of Hell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A6DD8A8-4995-483E-ADA9-49AA3D7D7FAA}"/>
              </a:ext>
            </a:extLst>
          </p:cNvPr>
          <p:cNvSpPr txBox="1"/>
          <p:nvPr/>
        </p:nvSpPr>
        <p:spPr>
          <a:xfrm>
            <a:off x="1" y="1321708"/>
            <a:ext cx="121920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buFont typeface="+mj-lt"/>
              <a:buAutoNum type="romanUcPeriod"/>
            </a:pPr>
            <a:endParaRPr lang="en-US" sz="5000" dirty="0">
              <a:effectLst>
                <a:glow rad="127000">
                  <a:srgbClr val="FFFF00"/>
                </a:glow>
              </a:effectLst>
              <a:latin typeface="Guevara" panose="00000400000000000000" pitchFamily="2" charset="0"/>
            </a:endParaRPr>
          </a:p>
          <a:p>
            <a:pPr marL="914400" indent="-914400">
              <a:buFont typeface="+mj-lt"/>
              <a:buAutoNum type="romanUcPeriod"/>
            </a:pPr>
            <a:r>
              <a:rPr lang="en-US" sz="7500" b="0" dirty="0">
                <a:effectLst>
                  <a:glow rad="127000">
                    <a:srgbClr val="FFFF00"/>
                  </a:glow>
                </a:effectLst>
                <a:latin typeface="Guevara" panose="00000400000000000000" pitchFamily="2" charset="0"/>
              </a:rPr>
              <a:t>The Sense of Smell</a:t>
            </a:r>
          </a:p>
          <a:p>
            <a:pPr marL="1828800" indent="-914400">
              <a:buFont typeface="+mj-lt"/>
              <a:buAutoNum type="alphaUcPeriod"/>
            </a:pPr>
            <a:endParaRPr lang="en-US" sz="2500" dirty="0">
              <a:effectLst>
                <a:glow rad="127000">
                  <a:srgbClr val="FFFF00"/>
                </a:glow>
              </a:effectLst>
              <a:latin typeface="HotSweat" panose="02000500000000000000" pitchFamily="2" charset="0"/>
            </a:endParaRPr>
          </a:p>
          <a:p>
            <a:pPr marL="1828800" indent="-914400">
              <a:buFont typeface="+mj-lt"/>
              <a:buAutoNum type="alphaUcPeriod"/>
            </a:pPr>
            <a:r>
              <a:rPr lang="en-US" sz="5000" dirty="0">
                <a:effectLst>
                  <a:glow rad="127000">
                    <a:srgbClr val="FFFF00"/>
                  </a:glow>
                </a:effectLst>
                <a:latin typeface="HotSweat" panose="02000500000000000000" pitchFamily="2" charset="0"/>
              </a:rPr>
              <a:t>Psalm 11:6</a:t>
            </a:r>
          </a:p>
          <a:p>
            <a:pPr marL="1828800" indent="-914400">
              <a:buFont typeface="+mj-lt"/>
              <a:buAutoNum type="alphaUcPeriod"/>
            </a:pPr>
            <a:r>
              <a:rPr lang="en-US" sz="5000" dirty="0">
                <a:effectLst>
                  <a:glow rad="127000">
                    <a:srgbClr val="FFFF00"/>
                  </a:glow>
                </a:effectLst>
                <a:latin typeface="HotSweat" panose="02000500000000000000" pitchFamily="2" charset="0"/>
              </a:rPr>
              <a:t>Revelation 21:8</a:t>
            </a:r>
          </a:p>
        </p:txBody>
      </p:sp>
    </p:spTree>
    <p:extLst>
      <p:ext uri="{BB962C8B-B14F-4D97-AF65-F5344CB8AC3E}">
        <p14:creationId xmlns:p14="http://schemas.microsoft.com/office/powerpoint/2010/main" val="3173514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fire&#10;&#10;Description automatically generated">
            <a:extLst>
              <a:ext uri="{FF2B5EF4-FFF2-40B4-BE49-F238E27FC236}">
                <a16:creationId xmlns:a16="http://schemas.microsoft.com/office/drawing/2014/main" id="{E6DA2B70-4103-48C6-B1A0-739ADEEB2DD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10"/>
            <a:ext cx="12192000" cy="685799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E0ADCD4-32DC-4CE8-B2B3-2248E4C44FEB}"/>
              </a:ext>
            </a:extLst>
          </p:cNvPr>
          <p:cNvSpPr txBox="1"/>
          <p:nvPr/>
        </p:nvSpPr>
        <p:spPr>
          <a:xfrm>
            <a:off x="0" y="-304800"/>
            <a:ext cx="1219199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10000" b="0" dirty="0">
                <a:solidFill>
                  <a:srgbClr val="FFFF00"/>
                </a:solidFill>
                <a:effectLst>
                  <a:glow rad="1270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r BB" panose="02000508000000020004" pitchFamily="2" charset="0"/>
              </a:rPr>
              <a:t>The Sense of Hell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A6DD8A8-4995-483E-ADA9-49AA3D7D7FAA}"/>
              </a:ext>
            </a:extLst>
          </p:cNvPr>
          <p:cNvSpPr txBox="1"/>
          <p:nvPr/>
        </p:nvSpPr>
        <p:spPr>
          <a:xfrm>
            <a:off x="1" y="1321709"/>
            <a:ext cx="121920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buFont typeface="+mj-lt"/>
              <a:buAutoNum type="romanUcPeriod"/>
              <a:defRPr/>
            </a:pPr>
            <a:endParaRPr lang="en-US" sz="5000" dirty="0">
              <a:solidFill>
                <a:srgbClr val="000000"/>
              </a:solidFill>
              <a:effectLst>
                <a:glow rad="127000">
                  <a:srgbClr val="FFFF00"/>
                </a:glow>
              </a:effectLst>
              <a:latin typeface="Guevara" panose="00000400000000000000" pitchFamily="2" charset="0"/>
            </a:endParaRPr>
          </a:p>
          <a:p>
            <a:pPr marL="914400" indent="-914400">
              <a:buFont typeface="+mj-lt"/>
              <a:buAutoNum type="romanUcPeriod" startAt="2"/>
              <a:defRPr/>
            </a:pPr>
            <a:r>
              <a:rPr lang="en-US" sz="7500" b="0" dirty="0">
                <a:solidFill>
                  <a:srgbClr val="000000"/>
                </a:solidFill>
                <a:effectLst>
                  <a:glow rad="127000">
                    <a:srgbClr val="FFFF00"/>
                  </a:glow>
                </a:effectLst>
                <a:latin typeface="Guevara" panose="00000400000000000000" pitchFamily="2" charset="0"/>
              </a:rPr>
              <a:t>The Sense of Sound</a:t>
            </a:r>
          </a:p>
          <a:p>
            <a:pPr marL="1828800" indent="-914400">
              <a:buFont typeface="+mj-lt"/>
              <a:buAutoNum type="alphaUcPeriod"/>
              <a:defRPr/>
            </a:pPr>
            <a:endParaRPr lang="en-US" sz="2500" dirty="0">
              <a:solidFill>
                <a:srgbClr val="000000"/>
              </a:solidFill>
              <a:effectLst>
                <a:glow rad="127000">
                  <a:srgbClr val="FFFF00"/>
                </a:glow>
              </a:effectLst>
              <a:latin typeface="HotSweat" panose="02000500000000000000" pitchFamily="2" charset="0"/>
            </a:endParaRPr>
          </a:p>
          <a:p>
            <a:pPr marL="1828800" indent="-914400">
              <a:buFont typeface="+mj-lt"/>
              <a:buAutoNum type="alphaUcPeriod"/>
              <a:defRPr/>
            </a:pPr>
            <a:r>
              <a:rPr lang="en-US" sz="5000" dirty="0">
                <a:solidFill>
                  <a:srgbClr val="000000"/>
                </a:solidFill>
                <a:effectLst>
                  <a:glow rad="127000">
                    <a:srgbClr val="FFFF00"/>
                  </a:glow>
                </a:effectLst>
                <a:latin typeface="HotSweat" panose="02000500000000000000" pitchFamily="2" charset="0"/>
              </a:rPr>
              <a:t>Matthew 13:41-42</a:t>
            </a:r>
          </a:p>
          <a:p>
            <a:pPr marL="1828800" indent="-914400">
              <a:buFont typeface="+mj-lt"/>
              <a:buAutoNum type="alphaUcPeriod"/>
              <a:defRPr/>
            </a:pPr>
            <a:r>
              <a:rPr lang="en-US" sz="5000" dirty="0">
                <a:solidFill>
                  <a:srgbClr val="000000"/>
                </a:solidFill>
                <a:effectLst>
                  <a:glow rad="127000">
                    <a:srgbClr val="FFFF00"/>
                  </a:glow>
                </a:effectLst>
                <a:latin typeface="HotSweat" panose="02000500000000000000" pitchFamily="2" charset="0"/>
              </a:rPr>
              <a:t>Luke 13:27-28</a:t>
            </a:r>
          </a:p>
        </p:txBody>
      </p:sp>
    </p:spTree>
    <p:extLst>
      <p:ext uri="{BB962C8B-B14F-4D97-AF65-F5344CB8AC3E}">
        <p14:creationId xmlns:p14="http://schemas.microsoft.com/office/powerpoint/2010/main" val="4199308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fire&#10;&#10;Description automatically generated">
            <a:extLst>
              <a:ext uri="{FF2B5EF4-FFF2-40B4-BE49-F238E27FC236}">
                <a16:creationId xmlns:a16="http://schemas.microsoft.com/office/drawing/2014/main" id="{E6DA2B70-4103-48C6-B1A0-739ADEEB2DD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10"/>
            <a:ext cx="12192000" cy="685799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E0ADCD4-32DC-4CE8-B2B3-2248E4C44FEB}"/>
              </a:ext>
            </a:extLst>
          </p:cNvPr>
          <p:cNvSpPr txBox="1"/>
          <p:nvPr/>
        </p:nvSpPr>
        <p:spPr>
          <a:xfrm>
            <a:off x="1527717" y="-304800"/>
            <a:ext cx="9144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10000" b="0" dirty="0">
                <a:solidFill>
                  <a:srgbClr val="FFFF00"/>
                </a:solidFill>
                <a:effectLst>
                  <a:glow rad="1270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r BB" panose="02000508000000020004" pitchFamily="2" charset="0"/>
              </a:rPr>
              <a:t>The Sense of Hell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A6DD8A8-4995-483E-ADA9-49AA3D7D7FAA}"/>
              </a:ext>
            </a:extLst>
          </p:cNvPr>
          <p:cNvSpPr txBox="1"/>
          <p:nvPr/>
        </p:nvSpPr>
        <p:spPr>
          <a:xfrm>
            <a:off x="1" y="1321709"/>
            <a:ext cx="1219200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buFont typeface="+mj-lt"/>
              <a:buAutoNum type="romanUcPeriod"/>
              <a:defRPr/>
            </a:pPr>
            <a:endParaRPr lang="en-US" sz="5000" dirty="0">
              <a:solidFill>
                <a:srgbClr val="000000"/>
              </a:solidFill>
              <a:effectLst>
                <a:glow rad="127000">
                  <a:srgbClr val="FFFF00"/>
                </a:glow>
              </a:effectLst>
              <a:latin typeface="Guevara" panose="00000400000000000000" pitchFamily="2" charset="0"/>
            </a:endParaRPr>
          </a:p>
          <a:p>
            <a:pPr marL="914400" indent="-914400">
              <a:buFont typeface="+mj-lt"/>
              <a:buAutoNum type="romanUcPeriod" startAt="3"/>
              <a:defRPr/>
            </a:pPr>
            <a:r>
              <a:rPr lang="en-US" sz="7500" b="0" dirty="0">
                <a:solidFill>
                  <a:srgbClr val="000000"/>
                </a:solidFill>
                <a:effectLst>
                  <a:glow rad="127000">
                    <a:srgbClr val="FFFF00"/>
                  </a:glow>
                </a:effectLst>
                <a:latin typeface="Guevara" panose="00000400000000000000" pitchFamily="2" charset="0"/>
              </a:rPr>
              <a:t>The Sense of Sight</a:t>
            </a:r>
          </a:p>
          <a:p>
            <a:pPr marL="1828800" indent="-914400">
              <a:buFont typeface="+mj-lt"/>
              <a:buAutoNum type="alphaUcPeriod"/>
              <a:defRPr/>
            </a:pPr>
            <a:endParaRPr lang="en-US" sz="2500" dirty="0">
              <a:solidFill>
                <a:srgbClr val="000000"/>
              </a:solidFill>
              <a:effectLst>
                <a:glow rad="127000">
                  <a:srgbClr val="FFFF00"/>
                </a:glow>
              </a:effectLst>
              <a:latin typeface="HotSweat" panose="02000500000000000000" pitchFamily="2" charset="0"/>
            </a:endParaRPr>
          </a:p>
          <a:p>
            <a:pPr marL="1828800" indent="-914400">
              <a:buFont typeface="+mj-lt"/>
              <a:buAutoNum type="alphaUcPeriod"/>
              <a:defRPr/>
            </a:pPr>
            <a:r>
              <a:rPr lang="en-US" sz="5000" dirty="0">
                <a:solidFill>
                  <a:srgbClr val="000000"/>
                </a:solidFill>
                <a:effectLst>
                  <a:glow rad="127000">
                    <a:srgbClr val="FFFF00"/>
                  </a:glow>
                </a:effectLst>
                <a:latin typeface="HotSweat" panose="02000500000000000000" pitchFamily="2" charset="0"/>
              </a:rPr>
              <a:t>Matthew 18:9</a:t>
            </a:r>
          </a:p>
          <a:p>
            <a:pPr marL="1828800" indent="-914400">
              <a:buFont typeface="+mj-lt"/>
              <a:buAutoNum type="alphaUcPeriod"/>
              <a:defRPr/>
            </a:pPr>
            <a:r>
              <a:rPr lang="en-US" sz="5000" dirty="0">
                <a:solidFill>
                  <a:srgbClr val="000000"/>
                </a:solidFill>
                <a:effectLst>
                  <a:glow rad="127000">
                    <a:srgbClr val="FFFF00"/>
                  </a:glow>
                </a:effectLst>
                <a:latin typeface="HotSweat" panose="02000500000000000000" pitchFamily="2" charset="0"/>
              </a:rPr>
              <a:t>2</a:t>
            </a:r>
            <a:r>
              <a:rPr lang="en-US" sz="5000" baseline="30000" dirty="0">
                <a:solidFill>
                  <a:srgbClr val="000000"/>
                </a:solidFill>
                <a:effectLst>
                  <a:glow rad="127000">
                    <a:srgbClr val="FFFF00"/>
                  </a:glow>
                </a:effectLst>
                <a:latin typeface="HotSweat" panose="02000500000000000000" pitchFamily="2" charset="0"/>
              </a:rPr>
              <a:t>nd</a:t>
            </a:r>
            <a:r>
              <a:rPr lang="en-US" sz="5000" dirty="0">
                <a:solidFill>
                  <a:srgbClr val="000000"/>
                </a:solidFill>
                <a:effectLst>
                  <a:glow rad="127000">
                    <a:srgbClr val="FFFF00"/>
                  </a:glow>
                </a:effectLst>
                <a:latin typeface="HotSweat" panose="02000500000000000000" pitchFamily="2" charset="0"/>
              </a:rPr>
              <a:t> Peter 2:4-17; </a:t>
            </a:r>
            <a:br>
              <a:rPr lang="en-US" sz="5000" dirty="0">
                <a:solidFill>
                  <a:srgbClr val="000000"/>
                </a:solidFill>
                <a:effectLst>
                  <a:glow rad="127000">
                    <a:srgbClr val="FFFF00"/>
                  </a:glow>
                </a:effectLst>
                <a:latin typeface="HotSweat" panose="02000500000000000000" pitchFamily="2" charset="0"/>
              </a:rPr>
            </a:br>
            <a:r>
              <a:rPr lang="en-US" sz="5000" dirty="0">
                <a:solidFill>
                  <a:srgbClr val="000000"/>
                </a:solidFill>
                <a:effectLst>
                  <a:glow rad="127000">
                    <a:srgbClr val="FFFF00"/>
                  </a:glow>
                </a:effectLst>
                <a:latin typeface="HotSweat" panose="02000500000000000000" pitchFamily="2" charset="0"/>
              </a:rPr>
              <a:t>1</a:t>
            </a:r>
            <a:r>
              <a:rPr lang="en-US" sz="5000" baseline="30000" dirty="0">
                <a:solidFill>
                  <a:srgbClr val="000000"/>
                </a:solidFill>
                <a:effectLst>
                  <a:glow rad="127000">
                    <a:srgbClr val="FFFF00"/>
                  </a:glow>
                </a:effectLst>
                <a:latin typeface="HotSweat" panose="02000500000000000000" pitchFamily="2" charset="0"/>
              </a:rPr>
              <a:t>st</a:t>
            </a:r>
            <a:r>
              <a:rPr lang="en-US" sz="5000" dirty="0">
                <a:solidFill>
                  <a:srgbClr val="000000"/>
                </a:solidFill>
                <a:effectLst>
                  <a:glow rad="127000">
                    <a:srgbClr val="FFFF00"/>
                  </a:glow>
                </a:effectLst>
                <a:latin typeface="HotSweat" panose="02000500000000000000" pitchFamily="2" charset="0"/>
              </a:rPr>
              <a:t> John 1:5</a:t>
            </a:r>
          </a:p>
          <a:p>
            <a:pPr marL="1828800" indent="-914400">
              <a:buFont typeface="+mj-lt"/>
              <a:buAutoNum type="alphaUcPeriod"/>
              <a:defRPr/>
            </a:pPr>
            <a:r>
              <a:rPr lang="en-US" sz="5000" dirty="0">
                <a:solidFill>
                  <a:srgbClr val="000000"/>
                </a:solidFill>
                <a:effectLst>
                  <a:glow rad="127000">
                    <a:srgbClr val="FFFF00"/>
                  </a:glow>
                </a:effectLst>
                <a:latin typeface="HotSweat" panose="02000500000000000000" pitchFamily="2" charset="0"/>
              </a:rPr>
              <a:t>Luke 16:23, 26; (13:27-28)</a:t>
            </a:r>
          </a:p>
        </p:txBody>
      </p:sp>
    </p:spTree>
    <p:extLst>
      <p:ext uri="{BB962C8B-B14F-4D97-AF65-F5344CB8AC3E}">
        <p14:creationId xmlns:p14="http://schemas.microsoft.com/office/powerpoint/2010/main" val="3662296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fire&#10;&#10;Description automatically generated">
            <a:extLst>
              <a:ext uri="{FF2B5EF4-FFF2-40B4-BE49-F238E27FC236}">
                <a16:creationId xmlns:a16="http://schemas.microsoft.com/office/drawing/2014/main" id="{E6DA2B70-4103-48C6-B1A0-739ADEEB2DD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10"/>
            <a:ext cx="12192000" cy="685799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E0ADCD4-32DC-4CE8-B2B3-2248E4C44FEB}"/>
              </a:ext>
            </a:extLst>
          </p:cNvPr>
          <p:cNvSpPr txBox="1"/>
          <p:nvPr/>
        </p:nvSpPr>
        <p:spPr>
          <a:xfrm>
            <a:off x="0" y="-304800"/>
            <a:ext cx="12192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10000" b="0" dirty="0">
                <a:solidFill>
                  <a:srgbClr val="FFFF00"/>
                </a:solidFill>
                <a:effectLst>
                  <a:glow rad="1270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r BB" panose="02000508000000020004" pitchFamily="2" charset="0"/>
              </a:rPr>
              <a:t>The Sense of Hell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A6DD8A8-4995-483E-ADA9-49AA3D7D7FAA}"/>
              </a:ext>
            </a:extLst>
          </p:cNvPr>
          <p:cNvSpPr txBox="1"/>
          <p:nvPr/>
        </p:nvSpPr>
        <p:spPr>
          <a:xfrm>
            <a:off x="1" y="1321709"/>
            <a:ext cx="1219200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buFont typeface="+mj-lt"/>
              <a:buAutoNum type="romanUcPeriod"/>
              <a:defRPr/>
            </a:pPr>
            <a:endParaRPr lang="en-US" sz="5000" dirty="0">
              <a:solidFill>
                <a:srgbClr val="000000"/>
              </a:solidFill>
              <a:effectLst>
                <a:glow rad="127000">
                  <a:srgbClr val="FFFF00"/>
                </a:glow>
              </a:effectLst>
              <a:latin typeface="Guevara" panose="00000400000000000000" pitchFamily="2" charset="0"/>
            </a:endParaRPr>
          </a:p>
          <a:p>
            <a:pPr marL="914400" indent="-914400">
              <a:buFont typeface="+mj-lt"/>
              <a:buAutoNum type="romanUcPeriod" startAt="4"/>
              <a:defRPr/>
            </a:pPr>
            <a:r>
              <a:rPr lang="en-US" sz="7500" b="0" dirty="0">
                <a:solidFill>
                  <a:srgbClr val="000000"/>
                </a:solidFill>
                <a:effectLst>
                  <a:glow rad="127000">
                    <a:srgbClr val="FFFF00"/>
                  </a:glow>
                </a:effectLst>
                <a:latin typeface="Guevara" panose="00000400000000000000" pitchFamily="2" charset="0"/>
              </a:rPr>
              <a:t>The Sense of Touch</a:t>
            </a:r>
          </a:p>
          <a:p>
            <a:pPr marL="1828800" indent="-914400">
              <a:buFont typeface="+mj-lt"/>
              <a:buAutoNum type="alphaUcPeriod"/>
              <a:defRPr/>
            </a:pPr>
            <a:endParaRPr lang="en-US" sz="2500" dirty="0">
              <a:solidFill>
                <a:srgbClr val="000000"/>
              </a:solidFill>
              <a:effectLst>
                <a:glow rad="127000">
                  <a:srgbClr val="FFFF00"/>
                </a:glow>
              </a:effectLst>
              <a:latin typeface="HotSweat" panose="02000500000000000000" pitchFamily="2" charset="0"/>
            </a:endParaRPr>
          </a:p>
          <a:p>
            <a:pPr marL="1828800" indent="-914400">
              <a:buFont typeface="+mj-lt"/>
              <a:buAutoNum type="alphaUcPeriod"/>
              <a:defRPr/>
            </a:pPr>
            <a:r>
              <a:rPr lang="en-US" sz="5000" dirty="0">
                <a:solidFill>
                  <a:srgbClr val="000000"/>
                </a:solidFill>
                <a:effectLst>
                  <a:glow rad="127000">
                    <a:srgbClr val="FFFF00"/>
                  </a:glow>
                </a:effectLst>
                <a:latin typeface="HotSweat" panose="02000500000000000000" pitchFamily="2" charset="0"/>
              </a:rPr>
              <a:t>Matthew 22:13</a:t>
            </a:r>
          </a:p>
          <a:p>
            <a:pPr marL="1828800" indent="-914400">
              <a:buFont typeface="+mj-lt"/>
              <a:buAutoNum type="alphaUcPeriod"/>
              <a:defRPr/>
            </a:pPr>
            <a:r>
              <a:rPr lang="en-US" sz="5000" dirty="0">
                <a:solidFill>
                  <a:srgbClr val="000000"/>
                </a:solidFill>
                <a:effectLst>
                  <a:glow rad="127000">
                    <a:srgbClr val="FFFF00"/>
                  </a:glow>
                </a:effectLst>
                <a:latin typeface="HotSweat" panose="02000500000000000000" pitchFamily="2" charset="0"/>
              </a:rPr>
              <a:t>Luke 16:24; </a:t>
            </a:r>
            <a:br>
              <a:rPr lang="en-US" sz="5000" dirty="0">
                <a:solidFill>
                  <a:srgbClr val="000000"/>
                </a:solidFill>
                <a:effectLst>
                  <a:glow rad="127000">
                    <a:srgbClr val="FFFF00"/>
                  </a:glow>
                </a:effectLst>
                <a:latin typeface="HotSweat" panose="02000500000000000000" pitchFamily="2" charset="0"/>
              </a:rPr>
            </a:br>
            <a:r>
              <a:rPr lang="en-US" sz="5000" dirty="0">
                <a:solidFill>
                  <a:srgbClr val="000000"/>
                </a:solidFill>
                <a:effectLst>
                  <a:glow rad="127000">
                    <a:srgbClr val="FFFF00"/>
                  </a:glow>
                </a:effectLst>
                <a:latin typeface="HotSweat" panose="02000500000000000000" pitchFamily="2" charset="0"/>
              </a:rPr>
              <a:t>2</a:t>
            </a:r>
            <a:r>
              <a:rPr lang="en-US" sz="5000" baseline="30000" dirty="0">
                <a:solidFill>
                  <a:srgbClr val="000000"/>
                </a:solidFill>
                <a:effectLst>
                  <a:glow rad="127000">
                    <a:srgbClr val="FFFF00"/>
                  </a:glow>
                </a:effectLst>
                <a:latin typeface="HotSweat" panose="02000500000000000000" pitchFamily="2" charset="0"/>
              </a:rPr>
              <a:t>nd</a:t>
            </a:r>
            <a:r>
              <a:rPr lang="en-US" sz="5000" dirty="0">
                <a:solidFill>
                  <a:srgbClr val="000000"/>
                </a:solidFill>
                <a:effectLst>
                  <a:glow rad="127000">
                    <a:srgbClr val="FFFF00"/>
                  </a:glow>
                </a:effectLst>
                <a:latin typeface="HotSweat" panose="02000500000000000000" pitchFamily="2" charset="0"/>
              </a:rPr>
              <a:t> Thessalonians 1:6-8</a:t>
            </a:r>
          </a:p>
          <a:p>
            <a:pPr marL="1828800" indent="-914400">
              <a:buFont typeface="+mj-lt"/>
              <a:buAutoNum type="alphaUcPeriod"/>
              <a:defRPr/>
            </a:pPr>
            <a:r>
              <a:rPr lang="en-US" sz="5000" dirty="0">
                <a:solidFill>
                  <a:srgbClr val="000000"/>
                </a:solidFill>
                <a:effectLst>
                  <a:glow rad="127000">
                    <a:srgbClr val="FFFF00"/>
                  </a:glow>
                </a:effectLst>
                <a:latin typeface="HotSweat" panose="02000500000000000000" pitchFamily="2" charset="0"/>
              </a:rPr>
              <a:t>Mark 9:47-48</a:t>
            </a:r>
          </a:p>
        </p:txBody>
      </p:sp>
    </p:spTree>
    <p:extLst>
      <p:ext uri="{BB962C8B-B14F-4D97-AF65-F5344CB8AC3E}">
        <p14:creationId xmlns:p14="http://schemas.microsoft.com/office/powerpoint/2010/main" val="789535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fire&#10;&#10;Description automatically generated">
            <a:extLst>
              <a:ext uri="{FF2B5EF4-FFF2-40B4-BE49-F238E27FC236}">
                <a16:creationId xmlns:a16="http://schemas.microsoft.com/office/drawing/2014/main" id="{E6DA2B70-4103-48C6-B1A0-739ADEEB2DD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10"/>
            <a:ext cx="12192000" cy="685799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E0ADCD4-32DC-4CE8-B2B3-2248E4C44FEB}"/>
              </a:ext>
            </a:extLst>
          </p:cNvPr>
          <p:cNvSpPr txBox="1"/>
          <p:nvPr/>
        </p:nvSpPr>
        <p:spPr>
          <a:xfrm>
            <a:off x="0" y="-304800"/>
            <a:ext cx="1219199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10000" b="0" dirty="0">
                <a:solidFill>
                  <a:srgbClr val="FFFF00"/>
                </a:solidFill>
                <a:effectLst>
                  <a:glow rad="1270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r BB" panose="02000508000000020004" pitchFamily="2" charset="0"/>
              </a:rPr>
              <a:t>The Sense of Hell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A6DD8A8-4995-483E-ADA9-49AA3D7D7FAA}"/>
              </a:ext>
            </a:extLst>
          </p:cNvPr>
          <p:cNvSpPr txBox="1"/>
          <p:nvPr/>
        </p:nvSpPr>
        <p:spPr>
          <a:xfrm>
            <a:off x="1" y="1321708"/>
            <a:ext cx="121920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buFont typeface="+mj-lt"/>
              <a:buAutoNum type="romanUcPeriod"/>
              <a:defRPr/>
            </a:pPr>
            <a:endParaRPr lang="en-US" sz="5000" dirty="0">
              <a:solidFill>
                <a:srgbClr val="000000"/>
              </a:solidFill>
              <a:effectLst>
                <a:glow rad="127000">
                  <a:srgbClr val="FFFF00"/>
                </a:glow>
              </a:effectLst>
              <a:latin typeface="Guevara" panose="00000400000000000000" pitchFamily="2" charset="0"/>
            </a:endParaRPr>
          </a:p>
          <a:p>
            <a:pPr marL="914400" indent="-914400">
              <a:buFont typeface="+mj-lt"/>
              <a:buAutoNum type="romanUcPeriod" startAt="5"/>
              <a:defRPr/>
            </a:pPr>
            <a:r>
              <a:rPr lang="en-US" sz="7500" b="0" dirty="0">
                <a:solidFill>
                  <a:srgbClr val="000000"/>
                </a:solidFill>
                <a:effectLst>
                  <a:glow rad="127000">
                    <a:srgbClr val="FFFF00"/>
                  </a:glow>
                </a:effectLst>
                <a:latin typeface="Guevara" panose="00000400000000000000" pitchFamily="2" charset="0"/>
              </a:rPr>
              <a:t>The Sense of Taste</a:t>
            </a:r>
          </a:p>
          <a:p>
            <a:pPr marL="1828800" indent="-914400">
              <a:buFont typeface="+mj-lt"/>
              <a:buAutoNum type="alphaUcPeriod"/>
              <a:defRPr/>
            </a:pPr>
            <a:endParaRPr lang="en-US" sz="2500" dirty="0">
              <a:solidFill>
                <a:srgbClr val="000000"/>
              </a:solidFill>
              <a:effectLst>
                <a:glow rad="127000">
                  <a:srgbClr val="FFFF00"/>
                </a:glow>
              </a:effectLst>
              <a:latin typeface="HotSweat" panose="02000500000000000000" pitchFamily="2" charset="0"/>
            </a:endParaRPr>
          </a:p>
          <a:p>
            <a:pPr marL="1828800" indent="-914400">
              <a:buFont typeface="+mj-lt"/>
              <a:buAutoNum type="alphaUcPeriod"/>
              <a:defRPr/>
            </a:pPr>
            <a:r>
              <a:rPr lang="en-US" sz="5000" dirty="0">
                <a:solidFill>
                  <a:srgbClr val="000000"/>
                </a:solidFill>
                <a:effectLst>
                  <a:glow rad="127000">
                    <a:srgbClr val="FFFF00"/>
                  </a:glow>
                </a:effectLst>
                <a:latin typeface="HotSweat" panose="02000500000000000000" pitchFamily="2" charset="0"/>
              </a:rPr>
              <a:t>Luke 6:25</a:t>
            </a:r>
          </a:p>
          <a:p>
            <a:pPr marL="1828800" indent="-914400">
              <a:buFont typeface="+mj-lt"/>
              <a:buAutoNum type="alphaUcPeriod"/>
              <a:defRPr/>
            </a:pPr>
            <a:r>
              <a:rPr lang="en-US" sz="5000" dirty="0">
                <a:solidFill>
                  <a:srgbClr val="000000"/>
                </a:solidFill>
                <a:effectLst>
                  <a:glow rad="127000">
                    <a:srgbClr val="FFFF00"/>
                  </a:glow>
                </a:effectLst>
                <a:latin typeface="HotSweat" panose="02000500000000000000" pitchFamily="2" charset="0"/>
              </a:rPr>
              <a:t>John 6:35-36</a:t>
            </a:r>
          </a:p>
        </p:txBody>
      </p:sp>
    </p:spTree>
    <p:extLst>
      <p:ext uri="{BB962C8B-B14F-4D97-AF65-F5344CB8AC3E}">
        <p14:creationId xmlns:p14="http://schemas.microsoft.com/office/powerpoint/2010/main" val="2916600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fire&#10;&#10;Description automatically generated">
            <a:extLst>
              <a:ext uri="{FF2B5EF4-FFF2-40B4-BE49-F238E27FC236}">
                <a16:creationId xmlns:a16="http://schemas.microsoft.com/office/drawing/2014/main" id="{E6DA2B70-4103-48C6-B1A0-739ADEEB2DD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10"/>
            <a:ext cx="12192000" cy="685799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E0ADCD4-32DC-4CE8-B2B3-2248E4C44FEB}"/>
              </a:ext>
            </a:extLst>
          </p:cNvPr>
          <p:cNvSpPr txBox="1"/>
          <p:nvPr/>
        </p:nvSpPr>
        <p:spPr>
          <a:xfrm>
            <a:off x="-1" y="-304800"/>
            <a:ext cx="1218456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10000" b="0" dirty="0">
                <a:solidFill>
                  <a:srgbClr val="FFFF00"/>
                </a:solidFill>
                <a:effectLst>
                  <a:glow rad="1270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r BB" panose="02000508000000020004" pitchFamily="2" charset="0"/>
              </a:rPr>
              <a:t>The Sense of Hell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A6DD8A8-4995-483E-ADA9-49AA3D7D7FAA}"/>
              </a:ext>
            </a:extLst>
          </p:cNvPr>
          <p:cNvSpPr txBox="1"/>
          <p:nvPr/>
        </p:nvSpPr>
        <p:spPr>
          <a:xfrm>
            <a:off x="7434" y="1321709"/>
            <a:ext cx="12191999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buFont typeface="+mj-lt"/>
              <a:buAutoNum type="romanUcPeriod"/>
              <a:defRPr/>
            </a:pPr>
            <a:endParaRPr lang="en-US" sz="5000" dirty="0">
              <a:solidFill>
                <a:srgbClr val="000000"/>
              </a:solidFill>
              <a:effectLst>
                <a:glow rad="127000">
                  <a:srgbClr val="FFFF00"/>
                </a:glow>
              </a:effectLst>
              <a:latin typeface="Guevara" panose="00000400000000000000" pitchFamily="2" charset="0"/>
            </a:endParaRPr>
          </a:p>
          <a:p>
            <a:pPr marL="914400" indent="-914400">
              <a:buFont typeface="+mj-lt"/>
              <a:buAutoNum type="romanUcPeriod" startAt="6"/>
              <a:defRPr/>
            </a:pPr>
            <a:r>
              <a:rPr lang="en-US" sz="7500" b="0" dirty="0">
                <a:solidFill>
                  <a:srgbClr val="000000"/>
                </a:solidFill>
                <a:effectLst>
                  <a:glow rad="127000">
                    <a:srgbClr val="FFFF00"/>
                  </a:glow>
                </a:effectLst>
                <a:latin typeface="Guevara" panose="00000400000000000000" pitchFamily="2" charset="0"/>
              </a:rPr>
              <a:t>The Sense of Memory</a:t>
            </a:r>
          </a:p>
          <a:p>
            <a:pPr marL="1828800" indent="-914400">
              <a:buFont typeface="+mj-lt"/>
              <a:buAutoNum type="alphaUcPeriod"/>
              <a:defRPr/>
            </a:pPr>
            <a:endParaRPr lang="en-US" sz="2500" dirty="0">
              <a:solidFill>
                <a:srgbClr val="000000"/>
              </a:solidFill>
              <a:effectLst>
                <a:glow rad="127000">
                  <a:srgbClr val="FFFF00"/>
                </a:glow>
              </a:effectLst>
              <a:latin typeface="HotSweat" panose="02000500000000000000" pitchFamily="2" charset="0"/>
            </a:endParaRPr>
          </a:p>
          <a:p>
            <a:pPr marL="1828800" indent="-914400">
              <a:buFont typeface="+mj-lt"/>
              <a:buAutoNum type="alphaUcPeriod"/>
              <a:defRPr/>
            </a:pPr>
            <a:r>
              <a:rPr lang="en-US" sz="5000" dirty="0">
                <a:solidFill>
                  <a:srgbClr val="000000"/>
                </a:solidFill>
                <a:effectLst>
                  <a:glow rad="127000">
                    <a:srgbClr val="FFFF00"/>
                  </a:glow>
                </a:effectLst>
                <a:latin typeface="HotSweat" panose="02000500000000000000" pitchFamily="2" charset="0"/>
              </a:rPr>
              <a:t>Luke 16:25</a:t>
            </a:r>
          </a:p>
          <a:p>
            <a:pPr marL="1828800" indent="-914400">
              <a:buFont typeface="+mj-lt"/>
              <a:buAutoNum type="alphaUcPeriod"/>
              <a:defRPr/>
            </a:pPr>
            <a:r>
              <a:rPr lang="en-US" sz="5000" dirty="0">
                <a:solidFill>
                  <a:srgbClr val="000000"/>
                </a:solidFill>
                <a:effectLst>
                  <a:glow rad="127000">
                    <a:srgbClr val="FFFF00"/>
                  </a:glow>
                </a:effectLst>
                <a:latin typeface="HotSweat" panose="02000500000000000000" pitchFamily="2" charset="0"/>
              </a:rPr>
              <a:t>Hebrews 8:12</a:t>
            </a:r>
          </a:p>
        </p:txBody>
      </p:sp>
    </p:spTree>
    <p:extLst>
      <p:ext uri="{BB962C8B-B14F-4D97-AF65-F5344CB8AC3E}">
        <p14:creationId xmlns:p14="http://schemas.microsoft.com/office/powerpoint/2010/main" val="2233238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fire&#10;&#10;Description automatically generated">
            <a:extLst>
              <a:ext uri="{FF2B5EF4-FFF2-40B4-BE49-F238E27FC236}">
                <a16:creationId xmlns:a16="http://schemas.microsoft.com/office/drawing/2014/main" id="{E6DA2B70-4103-48C6-B1A0-739ADEEB2DD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10"/>
            <a:ext cx="12192000" cy="685799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E0ADCD4-32DC-4CE8-B2B3-2248E4C44FEB}"/>
              </a:ext>
            </a:extLst>
          </p:cNvPr>
          <p:cNvSpPr txBox="1"/>
          <p:nvPr/>
        </p:nvSpPr>
        <p:spPr>
          <a:xfrm>
            <a:off x="-2" y="-304800"/>
            <a:ext cx="1219199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10000" b="0" dirty="0">
                <a:solidFill>
                  <a:srgbClr val="FFFF00"/>
                </a:solidFill>
                <a:effectLst>
                  <a:glow rad="1270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r BB" panose="02000508000000020004" pitchFamily="2" charset="0"/>
              </a:rPr>
              <a:t>The Sense of Hell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A6DD8A8-4995-483E-ADA9-49AA3D7D7FAA}"/>
              </a:ext>
            </a:extLst>
          </p:cNvPr>
          <p:cNvSpPr txBox="1"/>
          <p:nvPr/>
        </p:nvSpPr>
        <p:spPr>
          <a:xfrm>
            <a:off x="1" y="1321709"/>
            <a:ext cx="12192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buFont typeface="+mj-lt"/>
              <a:buAutoNum type="romanUcPeriod"/>
              <a:defRPr/>
            </a:pPr>
            <a:endParaRPr lang="en-US" sz="5000" dirty="0">
              <a:solidFill>
                <a:srgbClr val="000000"/>
              </a:solidFill>
              <a:effectLst>
                <a:glow rad="127000">
                  <a:srgbClr val="FFFF00"/>
                </a:glow>
              </a:effectLst>
              <a:latin typeface="Guevara" panose="00000400000000000000" pitchFamily="2" charset="0"/>
            </a:endParaRPr>
          </a:p>
          <a:p>
            <a:pPr marL="914400" indent="-914400">
              <a:buFont typeface="+mj-lt"/>
              <a:buAutoNum type="romanUcPeriod" startAt="7"/>
              <a:defRPr/>
            </a:pPr>
            <a:r>
              <a:rPr lang="en-US" sz="5500" b="0" dirty="0">
                <a:solidFill>
                  <a:srgbClr val="000000"/>
                </a:solidFill>
                <a:effectLst>
                  <a:glow rad="127000">
                    <a:srgbClr val="FFFF00"/>
                  </a:glow>
                </a:effectLst>
                <a:latin typeface="Guevara" panose="00000400000000000000" pitchFamily="2" charset="0"/>
              </a:rPr>
              <a:t>The Sense of Isolation</a:t>
            </a:r>
          </a:p>
          <a:p>
            <a:pPr marL="1828800" indent="-914400">
              <a:buFont typeface="+mj-lt"/>
              <a:buAutoNum type="alphaUcPeriod"/>
              <a:defRPr/>
            </a:pPr>
            <a:endParaRPr lang="en-US" sz="3500" dirty="0">
              <a:solidFill>
                <a:srgbClr val="000000"/>
              </a:solidFill>
              <a:effectLst>
                <a:glow rad="127000">
                  <a:srgbClr val="FFFF00"/>
                </a:glow>
              </a:effectLst>
              <a:latin typeface="HotSweat" panose="02000500000000000000" pitchFamily="2" charset="0"/>
            </a:endParaRPr>
          </a:p>
          <a:p>
            <a:pPr marL="1828800" indent="-914400">
              <a:buFont typeface="+mj-lt"/>
              <a:buAutoNum type="alphaUcPeriod"/>
              <a:defRPr/>
            </a:pPr>
            <a:r>
              <a:rPr lang="en-US" sz="3500" dirty="0">
                <a:solidFill>
                  <a:srgbClr val="000000"/>
                </a:solidFill>
                <a:effectLst>
                  <a:glow rad="127000">
                    <a:srgbClr val="FFFF00"/>
                  </a:glow>
                </a:effectLst>
                <a:latin typeface="HotSweat" panose="02000500000000000000" pitchFamily="2" charset="0"/>
              </a:rPr>
              <a:t>Matthew 13:47-50</a:t>
            </a:r>
          </a:p>
          <a:p>
            <a:pPr marL="1828800" indent="-914400">
              <a:buFont typeface="+mj-lt"/>
              <a:buAutoNum type="alphaUcPeriod"/>
              <a:defRPr/>
            </a:pPr>
            <a:r>
              <a:rPr lang="en-US" sz="3500" dirty="0">
                <a:solidFill>
                  <a:srgbClr val="000000"/>
                </a:solidFill>
                <a:effectLst>
                  <a:glow rad="127000">
                    <a:srgbClr val="FFFF00"/>
                  </a:glow>
                </a:effectLst>
                <a:latin typeface="HotSweat" panose="02000500000000000000" pitchFamily="2" charset="0"/>
              </a:rPr>
              <a:t>2</a:t>
            </a:r>
            <a:r>
              <a:rPr lang="en-US" sz="3500" baseline="30000" dirty="0">
                <a:solidFill>
                  <a:srgbClr val="000000"/>
                </a:solidFill>
                <a:effectLst>
                  <a:glow rad="127000">
                    <a:srgbClr val="FFFF00"/>
                  </a:glow>
                </a:effectLst>
                <a:latin typeface="HotSweat" panose="02000500000000000000" pitchFamily="2" charset="0"/>
              </a:rPr>
              <a:t>nd</a:t>
            </a:r>
            <a:r>
              <a:rPr lang="en-US" sz="3500" dirty="0">
                <a:solidFill>
                  <a:srgbClr val="000000"/>
                </a:solidFill>
                <a:effectLst>
                  <a:glow rad="127000">
                    <a:srgbClr val="FFFF00"/>
                  </a:glow>
                </a:effectLst>
                <a:latin typeface="HotSweat" panose="02000500000000000000" pitchFamily="2" charset="0"/>
              </a:rPr>
              <a:t> Thessalonians 1:9-10</a:t>
            </a:r>
          </a:p>
        </p:txBody>
      </p:sp>
    </p:spTree>
    <p:extLst>
      <p:ext uri="{BB962C8B-B14F-4D97-AF65-F5344CB8AC3E}">
        <p14:creationId xmlns:p14="http://schemas.microsoft.com/office/powerpoint/2010/main" val="2590222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Riesling" pitchFamily="2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Riesling" pitchFamily="2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</Words>
  <Application>Microsoft Office PowerPoint</Application>
  <PresentationFormat>Widescreen</PresentationFormat>
  <Paragraphs>45</Paragraphs>
  <Slides>8</Slides>
  <Notes>0</Notes>
  <HiddenSlides>8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Char BB</vt:lpstr>
      <vt:lpstr>Guevara</vt:lpstr>
      <vt:lpstr>HotSweat</vt:lpstr>
      <vt:lpstr>Riesling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Dockens</dc:creator>
  <cp:lastModifiedBy>Rachel Dockens</cp:lastModifiedBy>
  <cp:revision>24</cp:revision>
  <dcterms:created xsi:type="dcterms:W3CDTF">2020-03-27T00:31:15Z</dcterms:created>
  <dcterms:modified xsi:type="dcterms:W3CDTF">2024-09-03T16:41:38Z</dcterms:modified>
</cp:coreProperties>
</file>