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D5C5-03E5-2236-584E-E1EFCC726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CCCB5-A9F9-D16E-A9E8-57737CF73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2470F-F59E-E554-0BC5-B6EC7B51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B16CC-9976-25D7-D797-8D5C5CAB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F251C-6ED8-9DF1-D514-EF4559FB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D699-24E7-9354-6CB2-C851CFF7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95BA6-D9C9-9DAE-319D-5A7CFF843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493A0-C746-FB9F-7957-44378A78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B81C2-3380-FBDC-B08D-BEB70D12C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730E0-5A23-8D02-06BD-E8BCA4BF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7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CCD91-0380-5587-5733-F9FB35490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C2CBD-C06C-4FD9-633D-988F51DB0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C8800-F812-0C08-477F-9CEF36B9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BEA82-06AE-C53F-428F-F61EE0F0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3048D-5EDF-D7C4-6F1A-E328847F0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9E9B9-9D07-96D6-85AC-F32D953EF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EDB1-812F-16AA-8210-7EA751E46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9F175-494A-F371-BFD0-D6B02336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27C74-400B-6542-139A-68622A0C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D9E6-72A7-BA18-1773-F3B020CF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9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EC0F-6368-031D-5C84-D31E952A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ACD22-0B95-C8F5-47C8-6130D199C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39C29-8C65-FF04-4C6C-D7ADE9AC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AF25F-5221-634C-4EFB-8425C6BA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6171D-6AF3-FFCA-7345-01588E08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1F278-EF15-39F7-D395-0C56B7DD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8F535-A6EB-947D-B9DC-90D8372DF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DB0F8-E404-FCBB-D2A7-565BFBCF3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7C410-24C5-9ECB-108D-9FAB7DB5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434D2-605B-BF3C-A24B-95CDF13C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C6F26-1373-2B0E-E7AB-768B905C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9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D900-FFAA-544D-ADC9-570B5CAE0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6F238-D8EE-2FB5-08F3-7DB5BCE46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32215-320C-EA09-9CE8-53B2E7811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E7B66-E847-D7A4-2801-48D6BEBC5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19704-F855-DAE1-E232-91D975D29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EFE8A-2DBF-B6A7-78B3-765C15D5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E1EB-2141-10B0-C67A-69FE16DE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17AA30-2F09-6A25-5010-43EF8176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7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73FD-519A-728A-F521-6D26D01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14D29-B751-DC61-3BF3-C6264D58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D8DC6-4447-360B-726A-BA367A89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F0A4E-96A0-FE69-4A9E-422B15BD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A3358-1ADC-A9FE-EABE-614BEBB6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C0B18-173C-8F71-8B57-6312DCFE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733C7-A7CF-F38E-18B7-74703FD9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FCC0-1D64-F297-DDDF-2BB5B774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AD35E-F143-DBBB-88C6-768E576E6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182C5-49BA-A41C-D54B-9D16DD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9DCD0-4B69-E172-E364-734C3A87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F8D2-4E26-2CFE-297B-899334B5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9CFFB-1830-0FB5-AC08-274A6DAA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FF51C-AF1B-A0DA-E5D2-FFB1B154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03259-E478-F568-6BB6-08CC9A9DB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FBE79-32D5-EAF7-1344-5613428C8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34461-632F-97AA-2431-E89E1242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C8CC4-5E29-470E-15DF-538E0EE2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447AB-79D5-8E08-5CE7-4F7C38C1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3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C0F9D-C738-12EA-27F2-3DFF90D4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F78BC-FFA3-5BC4-EC5F-7D48AE02A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243DF-E43C-5E18-1C2F-6AE48C22D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8FA400-EEE8-40F5-9BC3-05869D41AE7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E95FF-87FC-8E68-A626-4E1EE381F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A887A-D9D0-1FA1-532F-C7BA3CD57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4FF25C-873B-4A42-98C8-F61FD796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0" y="342900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</p:spTree>
    <p:extLst>
      <p:ext uri="{BB962C8B-B14F-4D97-AF65-F5344CB8AC3E}">
        <p14:creationId xmlns:p14="http://schemas.microsoft.com/office/powerpoint/2010/main" val="98953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-1524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50777-49F3-A7ED-0007-8C0BF9174F2B}"/>
              </a:ext>
            </a:extLst>
          </p:cNvPr>
          <p:cNvSpPr txBox="1"/>
          <p:nvPr/>
        </p:nvSpPr>
        <p:spPr>
          <a:xfrm>
            <a:off x="0" y="1095375"/>
            <a:ext cx="1218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mbo" panose="020205020502010202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Introduction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Luke 22:42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Hebrews 2:9</a:t>
            </a:r>
          </a:p>
        </p:txBody>
      </p:sp>
    </p:spTree>
    <p:extLst>
      <p:ext uri="{BB962C8B-B14F-4D97-AF65-F5344CB8AC3E}">
        <p14:creationId xmlns:p14="http://schemas.microsoft.com/office/powerpoint/2010/main" val="330779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-1524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50777-49F3-A7ED-0007-8C0BF9174F2B}"/>
              </a:ext>
            </a:extLst>
          </p:cNvPr>
          <p:cNvSpPr txBox="1"/>
          <p:nvPr/>
        </p:nvSpPr>
        <p:spPr>
          <a:xfrm>
            <a:off x="0" y="1095375"/>
            <a:ext cx="1218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mbo" panose="020205020502010202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Smell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Mark 14:3-9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12:1-8</a:t>
            </a:r>
          </a:p>
        </p:txBody>
      </p:sp>
    </p:spTree>
    <p:extLst>
      <p:ext uri="{BB962C8B-B14F-4D97-AF65-F5344CB8AC3E}">
        <p14:creationId xmlns:p14="http://schemas.microsoft.com/office/powerpoint/2010/main" val="96999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-1524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50777-49F3-A7ED-0007-8C0BF9174F2B}"/>
              </a:ext>
            </a:extLst>
          </p:cNvPr>
          <p:cNvSpPr txBox="1"/>
          <p:nvPr/>
        </p:nvSpPr>
        <p:spPr>
          <a:xfrm>
            <a:off x="0" y="1095375"/>
            <a:ext cx="121889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mbo" panose="020205020502010202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Sound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19:24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Mark 15:34-36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Matthew 27:39-43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Luke 23:42</a:t>
            </a:r>
          </a:p>
        </p:txBody>
      </p:sp>
    </p:spTree>
    <p:extLst>
      <p:ext uri="{BB962C8B-B14F-4D97-AF65-F5344CB8AC3E}">
        <p14:creationId xmlns:p14="http://schemas.microsoft.com/office/powerpoint/2010/main" val="241352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-1524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50777-49F3-A7ED-0007-8C0BF9174F2B}"/>
              </a:ext>
            </a:extLst>
          </p:cNvPr>
          <p:cNvSpPr txBox="1"/>
          <p:nvPr/>
        </p:nvSpPr>
        <p:spPr>
          <a:xfrm>
            <a:off x="0" y="1095375"/>
            <a:ext cx="121889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mbo" panose="020205020502010202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Sight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Luke 22:54-62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Mark 14:42-46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Matthew 27:45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19:26-27</a:t>
            </a:r>
          </a:p>
        </p:txBody>
      </p:sp>
    </p:spTree>
    <p:extLst>
      <p:ext uri="{BB962C8B-B14F-4D97-AF65-F5344CB8AC3E}">
        <p14:creationId xmlns:p14="http://schemas.microsoft.com/office/powerpoint/2010/main" val="377437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-1524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50777-49F3-A7ED-0007-8C0BF9174F2B}"/>
              </a:ext>
            </a:extLst>
          </p:cNvPr>
          <p:cNvSpPr txBox="1"/>
          <p:nvPr/>
        </p:nvSpPr>
        <p:spPr>
          <a:xfrm>
            <a:off x="0" y="1095375"/>
            <a:ext cx="1218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mbo" panose="020205020502010202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Taste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Matthew 27:34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19:28-30</a:t>
            </a:r>
          </a:p>
        </p:txBody>
      </p:sp>
    </p:spTree>
    <p:extLst>
      <p:ext uri="{BB962C8B-B14F-4D97-AF65-F5344CB8AC3E}">
        <p14:creationId xmlns:p14="http://schemas.microsoft.com/office/powerpoint/2010/main" val="274392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-1524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50777-49F3-A7ED-0007-8C0BF9174F2B}"/>
              </a:ext>
            </a:extLst>
          </p:cNvPr>
          <p:cNvSpPr txBox="1"/>
          <p:nvPr/>
        </p:nvSpPr>
        <p:spPr>
          <a:xfrm>
            <a:off x="0" y="1095375"/>
            <a:ext cx="1218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mbo" panose="020205020502010202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Touch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Matthew 26:39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Luke 22:44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Isaiah 50:6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18:12, 24; Matthew 27:2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18:13-14, 24, 28;</a:t>
            </a:r>
            <a:b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</a:b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Luke 23:6-7, 11; Mark 15:22</a:t>
            </a:r>
          </a:p>
        </p:txBody>
      </p:sp>
    </p:spTree>
    <p:extLst>
      <p:ext uri="{BB962C8B-B14F-4D97-AF65-F5344CB8AC3E}">
        <p14:creationId xmlns:p14="http://schemas.microsoft.com/office/powerpoint/2010/main" val="592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Mount Calvary | Catholic Answers Encyclopedia">
            <a:extLst>
              <a:ext uri="{FF2B5EF4-FFF2-40B4-BE49-F238E27FC236}">
                <a16:creationId xmlns:a16="http://schemas.microsoft.com/office/drawing/2014/main" id="{7228FF6E-598F-0708-88C1-2D7A4282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8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38775C-B3E9-3CF8-68CC-476970244312}"/>
              </a:ext>
            </a:extLst>
          </p:cNvPr>
          <p:cNvSpPr txBox="1"/>
          <p:nvPr/>
        </p:nvSpPr>
        <p:spPr>
          <a:xfrm>
            <a:off x="-1524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THE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50777-49F3-A7ED-0007-8C0BF9174F2B}"/>
              </a:ext>
            </a:extLst>
          </p:cNvPr>
          <p:cNvSpPr txBox="1"/>
          <p:nvPr/>
        </p:nvSpPr>
        <p:spPr>
          <a:xfrm>
            <a:off x="0" y="1095375"/>
            <a:ext cx="1218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mbo" panose="020205020502010202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The Sense of Touch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18:22; Mark 14:65; John 19:3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19:1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Matthew 27:29-30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Mark 15:15-20, 24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John 19:17; Matthew 27:32</a:t>
            </a:r>
          </a:p>
          <a:p>
            <a:pPr marL="177165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 panose="02020502050201020203" pitchFamily="18" charset="0"/>
                <a:ea typeface="+mn-ea"/>
                <a:cs typeface="+mn-cs"/>
              </a:rPr>
              <a:t>Mark 15:52; Psalm 22:16</a:t>
            </a:r>
          </a:p>
        </p:txBody>
      </p:sp>
    </p:spTree>
    <p:extLst>
      <p:ext uri="{BB962C8B-B14F-4D97-AF65-F5344CB8AC3E}">
        <p14:creationId xmlns:p14="http://schemas.microsoft.com/office/powerpoint/2010/main" val="323163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147</Words>
  <Application>Microsoft Office PowerPoint</Application>
  <PresentationFormat>Widescreen</PresentationFormat>
  <Paragraphs>47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Bembo</vt:lpstr>
      <vt:lpstr>Calibri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436</cp:revision>
  <dcterms:created xsi:type="dcterms:W3CDTF">2023-05-27T00:35:32Z</dcterms:created>
  <dcterms:modified xsi:type="dcterms:W3CDTF">2024-09-17T03:18:28Z</dcterms:modified>
</cp:coreProperties>
</file>