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2783" r:id="rId2"/>
    <p:sldId id="12791" r:id="rId3"/>
    <p:sldId id="12792" r:id="rId4"/>
    <p:sldId id="12793" r:id="rId5"/>
    <p:sldId id="12794" r:id="rId6"/>
    <p:sldId id="12795" r:id="rId7"/>
    <p:sldId id="12796" r:id="rId8"/>
    <p:sldId id="127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276728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glow rad="63500">
                    <a:srgbClr val="663300"/>
                  </a:glow>
                </a:effectLst>
                <a:latin typeface="Century Gothic" panose="020B0502020202020204" pitchFamily="34" charset="0"/>
              </a:rPr>
              <a:t>“THE TRUE WORSHIPERS”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cap="small" dirty="0">
                <a:solidFill>
                  <a:srgbClr val="663300"/>
                </a:solidFill>
                <a:latin typeface="Century Gothic" panose="020B0502020202020204" pitchFamily="34" charset="0"/>
              </a:rPr>
              <a:t>Introduction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John 4:23-24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Mark 7:7</a:t>
            </a:r>
          </a:p>
        </p:txBody>
      </p:sp>
    </p:spTree>
    <p:extLst>
      <p:ext uri="{BB962C8B-B14F-4D97-AF65-F5344CB8AC3E}">
        <p14:creationId xmlns:p14="http://schemas.microsoft.com/office/powerpoint/2010/main" val="245657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lang="en-US" sz="6000" cap="small" dirty="0">
                <a:solidFill>
                  <a:srgbClr val="663300"/>
                </a:solidFill>
                <a:latin typeface="Century Gothic" panose="020B0502020202020204" pitchFamily="34" charset="0"/>
              </a:rPr>
              <a:t>Breaking Bread</a:t>
            </a:r>
            <a:endParaRPr kumimoji="0" lang="en-US" sz="6000" i="0" u="none" strike="noStrike" kern="1200" cap="small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Acts 20:7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1</a:t>
            </a:r>
            <a:r>
              <a:rPr lang="en-US" sz="4000" b="1" baseline="30000" dirty="0">
                <a:solidFill>
                  <a:srgbClr val="663300"/>
                </a:solidFill>
                <a:latin typeface="Century Gothic" panose="020B0502020202020204" pitchFamily="34" charset="0"/>
              </a:rPr>
              <a:t>st</a:t>
            </a: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 Corinthians 10:16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Corinthians 11:17-34</a:t>
            </a:r>
          </a:p>
        </p:txBody>
      </p:sp>
    </p:spTree>
    <p:extLst>
      <p:ext uri="{BB962C8B-B14F-4D97-AF65-F5344CB8AC3E}">
        <p14:creationId xmlns:p14="http://schemas.microsoft.com/office/powerpoint/2010/main" val="41575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Praying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1</a:t>
            </a:r>
            <a:r>
              <a:rPr lang="en-US" sz="4000" b="1" baseline="30000" dirty="0">
                <a:solidFill>
                  <a:srgbClr val="663300"/>
                </a:solidFill>
                <a:latin typeface="Century Gothic" panose="020B0502020202020204" pitchFamily="34" charset="0"/>
              </a:rPr>
              <a:t>st</a:t>
            </a: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 Corinthians 14:15-17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Revelation 8:3-4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1</a:t>
            </a:r>
            <a:r>
              <a:rPr lang="en-US" sz="4000" b="1" baseline="30000" dirty="0">
                <a:solidFill>
                  <a:srgbClr val="663300"/>
                </a:solidFill>
                <a:latin typeface="Century Gothic" panose="020B0502020202020204" pitchFamily="34" charset="0"/>
              </a:rPr>
              <a:t>st</a:t>
            </a: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 Timothy 2:1-8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93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Singing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Corinthians 14:15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Hebrews 2:12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Colossians 3:16</a:t>
            </a:r>
          </a:p>
        </p:txBody>
      </p:sp>
    </p:spTree>
    <p:extLst>
      <p:ext uri="{BB962C8B-B14F-4D97-AF65-F5344CB8AC3E}">
        <p14:creationId xmlns:p14="http://schemas.microsoft.com/office/powerpoint/2010/main" val="185453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Preaching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Timothy 4:1-5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1</a:t>
            </a:r>
            <a:r>
              <a:rPr lang="en-US" sz="4000" b="1" baseline="30000" dirty="0">
                <a:solidFill>
                  <a:srgbClr val="663300"/>
                </a:solidFill>
                <a:latin typeface="Century Gothic" panose="020B0502020202020204" pitchFamily="34" charset="0"/>
              </a:rPr>
              <a:t>st</a:t>
            </a: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 Timothy 4:16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Hebrews 13:22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46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Giving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Corinthians 16:1-2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2</a:t>
            </a:r>
            <a:r>
              <a:rPr lang="en-US" sz="4000" b="1" baseline="30000" dirty="0">
                <a:solidFill>
                  <a:srgbClr val="663300"/>
                </a:solidFill>
                <a:latin typeface="Century Gothic" panose="020B0502020202020204" pitchFamily="34" charset="0"/>
              </a:rPr>
              <a:t>nd</a:t>
            </a: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 Corinthians 8:12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John 2:13-17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05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and fully customizable desktop wallpaper templates | Canva">
            <a:extLst>
              <a:ext uri="{FF2B5EF4-FFF2-40B4-BE49-F238E27FC236}">
                <a16:creationId xmlns:a16="http://schemas.microsoft.com/office/drawing/2014/main" id="{8AEFD2B1-2CFB-CFF9-E419-63CEBCC3A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E7506-F48D-BFD0-1A37-21E1A239FD6A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663300"/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“THE TRUE WORSHIPERS”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F5758-B41A-BDDD-1E27-8EE2784D0694}"/>
              </a:ext>
            </a:extLst>
          </p:cNvPr>
          <p:cNvSpPr txBox="1"/>
          <p:nvPr/>
        </p:nvSpPr>
        <p:spPr>
          <a:xfrm>
            <a:off x="0" y="1325366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Conclusion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663300"/>
                </a:solidFill>
                <a:latin typeface="Century Gothic" panose="020B0502020202020204" pitchFamily="34" charset="0"/>
              </a:rPr>
              <a:t>Psalm 89:7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Ecclesiastes 5:1</a:t>
            </a:r>
          </a:p>
        </p:txBody>
      </p:sp>
    </p:spTree>
    <p:extLst>
      <p:ext uri="{BB962C8B-B14F-4D97-AF65-F5344CB8AC3E}">
        <p14:creationId xmlns:p14="http://schemas.microsoft.com/office/powerpoint/2010/main" val="326449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34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209</cp:revision>
  <dcterms:created xsi:type="dcterms:W3CDTF">2023-05-27T00:35:32Z</dcterms:created>
  <dcterms:modified xsi:type="dcterms:W3CDTF">2024-04-10T17:07:05Z</dcterms:modified>
</cp:coreProperties>
</file>