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7"/>
  </p:notesMasterIdLst>
  <p:sldIdLst>
    <p:sldId id="314" r:id="rId2"/>
    <p:sldId id="321" r:id="rId3"/>
    <p:sldId id="332" r:id="rId4"/>
    <p:sldId id="325" r:id="rId5"/>
    <p:sldId id="32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30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84A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185" y="610010"/>
            <a:ext cx="8874306" cy="3585753"/>
          </a:xfrm>
        </p:spPr>
        <p:txBody>
          <a:bodyPr lIns="0" tIns="0" rIns="0" bIns="0" anchor="b">
            <a:noAutofit/>
          </a:bodyPr>
          <a:lstStyle>
            <a:lvl1pPr mar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185" y="4502448"/>
            <a:ext cx="8874306" cy="1441152"/>
          </a:xfrm>
        </p:spPr>
        <p:txBody>
          <a:bodyPr lIns="0" tIns="0" rIns="0" bIns="0"/>
          <a:lstStyle>
            <a:lvl1pPr marL="0" indent="0" algn="l">
              <a:buNone/>
              <a:defRPr sz="2400" b="1" i="0">
                <a:solidFill>
                  <a:srgbClr val="D4DDFE"/>
                </a:solidFill>
                <a:latin typeface="+mj-lt"/>
                <a:cs typeface="Arial Black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CA65DB93-2357-6899-3DDD-DC79C877ADA2}"/>
              </a:ext>
            </a:extLst>
          </p:cNvPr>
          <p:cNvSpPr/>
          <p:nvPr userDrawn="1"/>
        </p:nvSpPr>
        <p:spPr>
          <a:xfrm>
            <a:off x="9729533" y="5801722"/>
            <a:ext cx="2115210" cy="1056278"/>
          </a:xfrm>
          <a:custGeom>
            <a:avLst/>
            <a:gdLst>
              <a:gd name="connsiteX0" fmla="*/ 1057605 w 2115210"/>
              <a:gd name="connsiteY0" fmla="*/ 0 h 1056278"/>
              <a:gd name="connsiteX1" fmla="*/ 2109820 w 2115210"/>
              <a:gd name="connsiteY1" fmla="*/ 949535 h 1056278"/>
              <a:gd name="connsiteX2" fmla="*/ 2115210 w 2115210"/>
              <a:gd name="connsiteY2" fmla="*/ 1056278 h 1056278"/>
              <a:gd name="connsiteX3" fmla="*/ 0 w 2115210"/>
              <a:gd name="connsiteY3" fmla="*/ 1056278 h 1056278"/>
              <a:gd name="connsiteX4" fmla="*/ 5390 w 2115210"/>
              <a:gd name="connsiteY4" fmla="*/ 949535 h 1056278"/>
              <a:gd name="connsiteX5" fmla="*/ 1057605 w 2115210"/>
              <a:gd name="connsiteY5" fmla="*/ 0 h 1056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15210" h="1056278">
                <a:moveTo>
                  <a:pt x="1057605" y="0"/>
                </a:moveTo>
                <a:cubicBezTo>
                  <a:pt x="1605234" y="0"/>
                  <a:pt x="2055657" y="416196"/>
                  <a:pt x="2109820" y="949535"/>
                </a:cubicBezTo>
                <a:lnTo>
                  <a:pt x="2115210" y="1056278"/>
                </a:lnTo>
                <a:lnTo>
                  <a:pt x="0" y="1056278"/>
                </a:lnTo>
                <a:lnTo>
                  <a:pt x="5390" y="949535"/>
                </a:lnTo>
                <a:cubicBezTo>
                  <a:pt x="59553" y="416196"/>
                  <a:pt x="509976" y="0"/>
                  <a:pt x="105760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1" name="Object 1" descr="preencoded.png">
            <a:extLst>
              <a:ext uri="{FF2B5EF4-FFF2-40B4-BE49-F238E27FC236}">
                <a16:creationId xmlns:a16="http://schemas.microsoft.com/office/drawing/2014/main" id="{056E6431-5C32-6197-AA1B-3763794313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999852" y="0"/>
            <a:ext cx="1574573" cy="3954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97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D1A089D1-3F91-4EA1-F598-0EDD4632E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5284816" cy="961899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4F7EAC1-286D-2CE3-FFF2-96BE4C2E4614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295400" y="2476500"/>
            <a:ext cx="685800" cy="68580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53894D46-0144-7838-A645-3C35B58430A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95400" y="3429000"/>
            <a:ext cx="3773778" cy="2558845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0" name="Picture Placeholder 5">
            <a:extLst>
              <a:ext uri="{FF2B5EF4-FFF2-40B4-BE49-F238E27FC236}">
                <a16:creationId xmlns:a16="http://schemas.microsoft.com/office/drawing/2014/main" id="{F127C6F7-85D7-FF83-7650-A1088544CA9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122822" y="2476500"/>
            <a:ext cx="685800" cy="68580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28A9E30-DD50-8CF6-982F-9900C57AA86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122822" y="3429000"/>
            <a:ext cx="3773778" cy="2558845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69EF52E1-6F3C-5D9B-32DC-A156BDDE28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2647" b="72106"/>
          <a:stretch>
            <a:fillRect/>
          </a:stretch>
        </p:blipFill>
        <p:spPr>
          <a:xfrm>
            <a:off x="-1" y="4945020"/>
            <a:ext cx="5304866" cy="1912980"/>
          </a:xfrm>
          <a:custGeom>
            <a:avLst/>
            <a:gdLst>
              <a:gd name="connsiteX0" fmla="*/ 0 w 5304866"/>
              <a:gd name="connsiteY0" fmla="*/ 0 h 1912980"/>
              <a:gd name="connsiteX1" fmla="*/ 5304866 w 5304866"/>
              <a:gd name="connsiteY1" fmla="*/ 0 h 1912980"/>
              <a:gd name="connsiteX2" fmla="*/ 5304866 w 5304866"/>
              <a:gd name="connsiteY2" fmla="*/ 1912980 h 1912980"/>
              <a:gd name="connsiteX3" fmla="*/ 5304865 w 5304866"/>
              <a:gd name="connsiteY3" fmla="*/ 1912980 h 1912980"/>
              <a:gd name="connsiteX4" fmla="*/ 0 w 5304866"/>
              <a:gd name="connsiteY4" fmla="*/ 1912980 h 191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04866" h="1912980">
                <a:moveTo>
                  <a:pt x="0" y="0"/>
                </a:moveTo>
                <a:lnTo>
                  <a:pt x="5304866" y="0"/>
                </a:lnTo>
                <a:lnTo>
                  <a:pt x="5304866" y="1912980"/>
                </a:lnTo>
                <a:lnTo>
                  <a:pt x="5304865" y="1912980"/>
                </a:lnTo>
                <a:lnTo>
                  <a:pt x="0" y="1912980"/>
                </a:lnTo>
                <a:close/>
              </a:path>
            </a:pathLst>
          </a:custGeom>
        </p:spPr>
      </p:pic>
      <p:sp>
        <p:nvSpPr>
          <p:cNvPr id="9" name="Freeform 8">
            <a:extLst>
              <a:ext uri="{FF2B5EF4-FFF2-40B4-BE49-F238E27FC236}">
                <a16:creationId xmlns:a16="http://schemas.microsoft.com/office/drawing/2014/main" id="{4510996E-0672-63AB-DCBF-25B251B22899}"/>
              </a:ext>
            </a:extLst>
          </p:cNvPr>
          <p:cNvSpPr/>
          <p:nvPr userDrawn="1"/>
        </p:nvSpPr>
        <p:spPr>
          <a:xfrm>
            <a:off x="10497680" y="0"/>
            <a:ext cx="1694321" cy="2692400"/>
          </a:xfrm>
          <a:custGeom>
            <a:avLst/>
            <a:gdLst>
              <a:gd name="connsiteX0" fmla="*/ 1346200 w 1694321"/>
              <a:gd name="connsiteY0" fmla="*/ 0 h 2692400"/>
              <a:gd name="connsiteX1" fmla="*/ 1617506 w 1694321"/>
              <a:gd name="connsiteY1" fmla="*/ 27350 h 2692400"/>
              <a:gd name="connsiteX2" fmla="*/ 1694321 w 1694321"/>
              <a:gd name="connsiteY2" fmla="*/ 47101 h 2692400"/>
              <a:gd name="connsiteX3" fmla="*/ 1694321 w 1694321"/>
              <a:gd name="connsiteY3" fmla="*/ 528114 h 2692400"/>
              <a:gd name="connsiteX4" fmla="*/ 1692265 w 1694321"/>
              <a:gd name="connsiteY4" fmla="*/ 526998 h 2692400"/>
              <a:gd name="connsiteX5" fmla="*/ 1346199 w 1694321"/>
              <a:gd name="connsiteY5" fmla="*/ 457130 h 2692400"/>
              <a:gd name="connsiteX6" fmla="*/ 457130 w 1694321"/>
              <a:gd name="connsiteY6" fmla="*/ 1346199 h 2692400"/>
              <a:gd name="connsiteX7" fmla="*/ 1346199 w 1694321"/>
              <a:gd name="connsiteY7" fmla="*/ 2235268 h 2692400"/>
              <a:gd name="connsiteX8" fmla="*/ 1692265 w 1694321"/>
              <a:gd name="connsiteY8" fmla="*/ 2165401 h 2692400"/>
              <a:gd name="connsiteX9" fmla="*/ 1694321 w 1694321"/>
              <a:gd name="connsiteY9" fmla="*/ 2164285 h 2692400"/>
              <a:gd name="connsiteX10" fmla="*/ 1694321 w 1694321"/>
              <a:gd name="connsiteY10" fmla="*/ 2645299 h 2692400"/>
              <a:gd name="connsiteX11" fmla="*/ 1617506 w 1694321"/>
              <a:gd name="connsiteY11" fmla="*/ 2665050 h 2692400"/>
              <a:gd name="connsiteX12" fmla="*/ 1346200 w 1694321"/>
              <a:gd name="connsiteY12" fmla="*/ 2692400 h 2692400"/>
              <a:gd name="connsiteX13" fmla="*/ 0 w 1694321"/>
              <a:gd name="connsiteY13" fmla="*/ 1346200 h 2692400"/>
              <a:gd name="connsiteX14" fmla="*/ 1346200 w 1694321"/>
              <a:gd name="connsiteY14" fmla="*/ 0 h 269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694321" h="2692400">
                <a:moveTo>
                  <a:pt x="1346200" y="0"/>
                </a:moveTo>
                <a:cubicBezTo>
                  <a:pt x="1439136" y="0"/>
                  <a:pt x="1529872" y="9417"/>
                  <a:pt x="1617506" y="27350"/>
                </a:cubicBezTo>
                <a:lnTo>
                  <a:pt x="1694321" y="47101"/>
                </a:lnTo>
                <a:lnTo>
                  <a:pt x="1694321" y="528114"/>
                </a:lnTo>
                <a:lnTo>
                  <a:pt x="1692265" y="526998"/>
                </a:lnTo>
                <a:cubicBezTo>
                  <a:pt x="1585898" y="482008"/>
                  <a:pt x="1468954" y="457130"/>
                  <a:pt x="1346199" y="457130"/>
                </a:cubicBezTo>
                <a:cubicBezTo>
                  <a:pt x="855180" y="457130"/>
                  <a:pt x="457130" y="855180"/>
                  <a:pt x="457130" y="1346199"/>
                </a:cubicBezTo>
                <a:cubicBezTo>
                  <a:pt x="457130" y="1837218"/>
                  <a:pt x="855180" y="2235268"/>
                  <a:pt x="1346199" y="2235268"/>
                </a:cubicBezTo>
                <a:cubicBezTo>
                  <a:pt x="1468954" y="2235268"/>
                  <a:pt x="1585898" y="2210390"/>
                  <a:pt x="1692265" y="2165401"/>
                </a:cubicBezTo>
                <a:lnTo>
                  <a:pt x="1694321" y="2164285"/>
                </a:lnTo>
                <a:lnTo>
                  <a:pt x="1694321" y="2645299"/>
                </a:lnTo>
                <a:lnTo>
                  <a:pt x="1617506" y="2665050"/>
                </a:lnTo>
                <a:cubicBezTo>
                  <a:pt x="1529872" y="2682983"/>
                  <a:pt x="1439136" y="2692400"/>
                  <a:pt x="1346200" y="2692400"/>
                </a:cubicBezTo>
                <a:cubicBezTo>
                  <a:pt x="602714" y="2692400"/>
                  <a:pt x="0" y="2089686"/>
                  <a:pt x="0" y="1346200"/>
                </a:cubicBezTo>
                <a:cubicBezTo>
                  <a:pt x="0" y="602714"/>
                  <a:pt x="602714" y="0"/>
                  <a:pt x="13462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8632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1008">
          <p15:clr>
            <a:srgbClr val="FBAE40"/>
          </p15:clr>
        </p15:guide>
        <p15:guide id="3" orient="horz" pos="1560">
          <p15:clr>
            <a:srgbClr val="FBAE40"/>
          </p15:clr>
        </p15:guide>
        <p15:guide id="4" pos="312">
          <p15:clr>
            <a:srgbClr val="FBAE40"/>
          </p15:clr>
        </p15:guide>
        <p15:guide id="5" pos="816">
          <p15:clr>
            <a:srgbClr val="FBAE40"/>
          </p15:clr>
        </p15:guide>
        <p15:guide id="6" pos="6336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9B31B01D-6799-48A5-28CB-18D059844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5284816" cy="961899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4F7EAC1-286D-2CE3-FFF2-96BE4C2E4614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295400" y="2476500"/>
            <a:ext cx="685800" cy="68580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625221-A778-8D2D-4131-4EB7C15E96F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295401" y="3429000"/>
            <a:ext cx="3773778" cy="2558845"/>
          </a:xfrm>
        </p:spPr>
        <p:txBody>
          <a:bodyPr/>
          <a:lstStyle>
            <a:lvl1pPr marL="0" indent="0">
              <a:buNone/>
              <a:defRPr sz="1800"/>
            </a:lvl1pPr>
            <a:lvl2pPr marL="283464" indent="-283464">
              <a:spcBef>
                <a:spcPts val="1000"/>
              </a:spcBef>
              <a:defRPr sz="1800"/>
            </a:lvl2pPr>
            <a:lvl3pPr marL="566928" indent="-283464">
              <a:spcBef>
                <a:spcPts val="1000"/>
              </a:spcBef>
              <a:defRPr sz="1800"/>
            </a:lvl3pPr>
            <a:lvl4pPr marL="850392" indent="-283464">
              <a:spcBef>
                <a:spcPts val="1000"/>
              </a:spcBef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0" name="Picture Placeholder 5">
            <a:extLst>
              <a:ext uri="{FF2B5EF4-FFF2-40B4-BE49-F238E27FC236}">
                <a16:creationId xmlns:a16="http://schemas.microsoft.com/office/drawing/2014/main" id="{F127C6F7-85D7-FF83-7650-A1088544CA9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5979827" y="2476500"/>
            <a:ext cx="685800" cy="68580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19C2DFFA-1F01-A357-525E-918DEE3CFF31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979827" y="3444611"/>
            <a:ext cx="3773778" cy="2558845"/>
          </a:xfrm>
        </p:spPr>
        <p:txBody>
          <a:bodyPr/>
          <a:lstStyle>
            <a:lvl1pPr marL="0" indent="0">
              <a:buNone/>
              <a:defRPr sz="1800"/>
            </a:lvl1pPr>
            <a:lvl2pPr marL="283464" indent="-283464">
              <a:spcBef>
                <a:spcPts val="1000"/>
              </a:spcBef>
              <a:defRPr sz="1800"/>
            </a:lvl2pPr>
            <a:lvl3pPr marL="566928" indent="-283464">
              <a:spcBef>
                <a:spcPts val="1000"/>
              </a:spcBef>
              <a:defRPr sz="1800"/>
            </a:lvl3pPr>
            <a:lvl4pPr marL="850392" indent="-283464">
              <a:spcBef>
                <a:spcPts val="1000"/>
              </a:spcBef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2CC1D31-1A58-0955-7050-EC12CA42AF9F}"/>
              </a:ext>
            </a:extLst>
          </p:cNvPr>
          <p:cNvGrpSpPr/>
          <p:nvPr userDrawn="1"/>
        </p:nvGrpSpPr>
        <p:grpSpPr>
          <a:xfrm rot="10800000">
            <a:off x="9829617" y="4724034"/>
            <a:ext cx="2133966" cy="2133966"/>
            <a:chOff x="9654699" y="2229295"/>
            <a:chExt cx="2133966" cy="2133966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633EBEA4-E496-D277-9742-756CF63AE6A6}"/>
                </a:ext>
              </a:extLst>
            </p:cNvPr>
            <p:cNvSpPr/>
            <p:nvPr/>
          </p:nvSpPr>
          <p:spPr>
            <a:xfrm>
              <a:off x="9655348" y="3309113"/>
              <a:ext cx="2132669" cy="1054148"/>
            </a:xfrm>
            <a:custGeom>
              <a:avLst/>
              <a:gdLst>
                <a:gd name="connsiteX0" fmla="*/ 1345382 w 2690764"/>
                <a:gd name="connsiteY0" fmla="*/ 0 h 1330006"/>
                <a:gd name="connsiteX1" fmla="*/ 2684632 w 2690764"/>
                <a:gd name="connsiteY1" fmla="*/ 1208559 h 1330006"/>
                <a:gd name="connsiteX2" fmla="*/ 2690764 w 2690764"/>
                <a:gd name="connsiteY2" fmla="*/ 1330006 h 1330006"/>
                <a:gd name="connsiteX3" fmla="*/ 0 w 2690764"/>
                <a:gd name="connsiteY3" fmla="*/ 1330006 h 1330006"/>
                <a:gd name="connsiteX4" fmla="*/ 6132 w 2690764"/>
                <a:gd name="connsiteY4" fmla="*/ 1208559 h 1330006"/>
                <a:gd name="connsiteX5" fmla="*/ 1345382 w 2690764"/>
                <a:gd name="connsiteY5" fmla="*/ 0 h 1330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0764" h="1330006">
                  <a:moveTo>
                    <a:pt x="1345382" y="0"/>
                  </a:moveTo>
                  <a:cubicBezTo>
                    <a:pt x="2042400" y="0"/>
                    <a:pt x="2615693" y="529729"/>
                    <a:pt x="2684632" y="1208559"/>
                  </a:cubicBezTo>
                  <a:lnTo>
                    <a:pt x="2690764" y="1330006"/>
                  </a:lnTo>
                  <a:lnTo>
                    <a:pt x="0" y="1330006"/>
                  </a:lnTo>
                  <a:lnTo>
                    <a:pt x="6132" y="1208559"/>
                  </a:lnTo>
                  <a:cubicBezTo>
                    <a:pt x="75071" y="529729"/>
                    <a:pt x="648364" y="0"/>
                    <a:pt x="134538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FD4F8D5-4E6F-402B-2B42-248D213930DD}"/>
                </a:ext>
              </a:extLst>
            </p:cNvPr>
            <p:cNvSpPr/>
            <p:nvPr/>
          </p:nvSpPr>
          <p:spPr>
            <a:xfrm>
              <a:off x="9654699" y="2229295"/>
              <a:ext cx="2133966" cy="1079818"/>
            </a:xfrm>
            <a:custGeom>
              <a:avLst/>
              <a:gdLst>
                <a:gd name="connsiteX0" fmla="*/ 818 w 2692400"/>
                <a:gd name="connsiteY0" fmla="*/ 0 h 1362394"/>
                <a:gd name="connsiteX1" fmla="*/ 2691582 w 2692400"/>
                <a:gd name="connsiteY1" fmla="*/ 0 h 1362394"/>
                <a:gd name="connsiteX2" fmla="*/ 2692400 w 2692400"/>
                <a:gd name="connsiteY2" fmla="*/ 16194 h 1362394"/>
                <a:gd name="connsiteX3" fmla="*/ 1346200 w 2692400"/>
                <a:gd name="connsiteY3" fmla="*/ 1362394 h 1362394"/>
                <a:gd name="connsiteX4" fmla="*/ 0 w 2692400"/>
                <a:gd name="connsiteY4" fmla="*/ 16194 h 1362394"/>
                <a:gd name="connsiteX5" fmla="*/ 818 w 2692400"/>
                <a:gd name="connsiteY5" fmla="*/ 0 h 1362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1362394">
                  <a:moveTo>
                    <a:pt x="818" y="0"/>
                  </a:moveTo>
                  <a:lnTo>
                    <a:pt x="2691582" y="0"/>
                  </a:lnTo>
                  <a:lnTo>
                    <a:pt x="2692400" y="16194"/>
                  </a:lnTo>
                  <a:cubicBezTo>
                    <a:pt x="2692400" y="759680"/>
                    <a:pt x="2089686" y="1362394"/>
                    <a:pt x="1346200" y="1362394"/>
                  </a:cubicBezTo>
                  <a:cubicBezTo>
                    <a:pt x="602714" y="1362394"/>
                    <a:pt x="0" y="759680"/>
                    <a:pt x="0" y="16194"/>
                  </a:cubicBezTo>
                  <a:lnTo>
                    <a:pt x="8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pic>
        <p:nvPicPr>
          <p:cNvPr id="14" name="Graphic 13">
            <a:extLst>
              <a:ext uri="{FF2B5EF4-FFF2-40B4-BE49-F238E27FC236}">
                <a16:creationId xmlns:a16="http://schemas.microsoft.com/office/drawing/2014/main" id="{0B88FFF6-96F4-A5EC-5FA7-28B793F760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52884" r="34757"/>
          <a:stretch>
            <a:fillRect/>
          </a:stretch>
        </p:blipFill>
        <p:spPr>
          <a:xfrm>
            <a:off x="7717670" y="0"/>
            <a:ext cx="4474331" cy="3231221"/>
          </a:xfrm>
          <a:custGeom>
            <a:avLst/>
            <a:gdLst>
              <a:gd name="connsiteX0" fmla="*/ 0 w 4474331"/>
              <a:gd name="connsiteY0" fmla="*/ 0 h 3231221"/>
              <a:gd name="connsiteX1" fmla="*/ 4474331 w 4474331"/>
              <a:gd name="connsiteY1" fmla="*/ 0 h 3231221"/>
              <a:gd name="connsiteX2" fmla="*/ 4474331 w 4474331"/>
              <a:gd name="connsiteY2" fmla="*/ 3231221 h 3231221"/>
              <a:gd name="connsiteX3" fmla="*/ 0 w 4474331"/>
              <a:gd name="connsiteY3" fmla="*/ 3231221 h 3231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74331" h="3231221">
                <a:moveTo>
                  <a:pt x="0" y="0"/>
                </a:moveTo>
                <a:lnTo>
                  <a:pt x="4474331" y="0"/>
                </a:lnTo>
                <a:lnTo>
                  <a:pt x="4474331" y="3231221"/>
                </a:lnTo>
                <a:lnTo>
                  <a:pt x="0" y="3231221"/>
                </a:lnTo>
                <a:close/>
              </a:path>
            </a:pathLst>
          </a:cu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7498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1008">
          <p15:clr>
            <a:srgbClr val="FBAE40"/>
          </p15:clr>
        </p15:guide>
        <p15:guide id="3" orient="horz" pos="1560">
          <p15:clr>
            <a:srgbClr val="FBAE40"/>
          </p15:clr>
        </p15:guide>
        <p15:guide id="4" pos="312">
          <p15:clr>
            <a:srgbClr val="FBAE40"/>
          </p15:clr>
        </p15:guide>
        <p15:guide id="5" pos="816">
          <p15:clr>
            <a:srgbClr val="FBAE40"/>
          </p15:clr>
        </p15:guide>
        <p15:guide id="6" pos="6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1CBEC63C-AA69-807D-2A93-BC45B1BDF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4949977" cy="1623779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4F7EAC1-286D-2CE3-FFF2-96BE4C2E4614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388164" y="2476500"/>
            <a:ext cx="502920" cy="50292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53894D46-0144-7838-A645-3C35B58430A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55962" y="2476500"/>
            <a:ext cx="3505200" cy="1291009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" name="Picture Placeholder 5">
            <a:extLst>
              <a:ext uri="{FF2B5EF4-FFF2-40B4-BE49-F238E27FC236}">
                <a16:creationId xmlns:a16="http://schemas.microsoft.com/office/drawing/2014/main" id="{BCCCB2B0-FA91-2B00-07E8-454DF4E8C899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6457344" y="2476500"/>
            <a:ext cx="502920" cy="50292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18">
            <a:extLst>
              <a:ext uri="{FF2B5EF4-FFF2-40B4-BE49-F238E27FC236}">
                <a16:creationId xmlns:a16="http://schemas.microsoft.com/office/drawing/2014/main" id="{C208DBEE-F3AC-002B-D94F-58BCDF0827F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325142" y="2476500"/>
            <a:ext cx="3505200" cy="1291009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" name="Picture Placeholder 5">
            <a:extLst>
              <a:ext uri="{FF2B5EF4-FFF2-40B4-BE49-F238E27FC236}">
                <a16:creationId xmlns:a16="http://schemas.microsoft.com/office/drawing/2014/main" id="{8AB6090E-B445-CAD9-6D75-F89A9C013942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1388164" y="4229100"/>
            <a:ext cx="502920" cy="50292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18">
            <a:extLst>
              <a:ext uri="{FF2B5EF4-FFF2-40B4-BE49-F238E27FC236}">
                <a16:creationId xmlns:a16="http://schemas.microsoft.com/office/drawing/2014/main" id="{00527DBE-FAF9-7AE6-659C-035A7089777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255962" y="4229100"/>
            <a:ext cx="3505200" cy="1291009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" name="Picture Placeholder 5">
            <a:extLst>
              <a:ext uri="{FF2B5EF4-FFF2-40B4-BE49-F238E27FC236}">
                <a16:creationId xmlns:a16="http://schemas.microsoft.com/office/drawing/2014/main" id="{B205B4BA-3FDF-ACE5-FC20-17EE755268B1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457344" y="4229100"/>
            <a:ext cx="500634" cy="500634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18">
            <a:extLst>
              <a:ext uri="{FF2B5EF4-FFF2-40B4-BE49-F238E27FC236}">
                <a16:creationId xmlns:a16="http://schemas.microsoft.com/office/drawing/2014/main" id="{07B586C0-CA7D-6A7A-4BE7-8EC9D8C635E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325142" y="4229100"/>
            <a:ext cx="3505200" cy="1291009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D8C74DBB-978B-8EA5-44E6-3AF3F58B70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45028" b="67254"/>
          <a:stretch>
            <a:fillRect/>
          </a:stretch>
        </p:blipFill>
        <p:spPr>
          <a:xfrm>
            <a:off x="0" y="4612248"/>
            <a:ext cx="3769950" cy="2245753"/>
          </a:xfrm>
          <a:custGeom>
            <a:avLst/>
            <a:gdLst>
              <a:gd name="connsiteX0" fmla="*/ 0 w 3769950"/>
              <a:gd name="connsiteY0" fmla="*/ 0 h 2245753"/>
              <a:gd name="connsiteX1" fmla="*/ 3769950 w 3769950"/>
              <a:gd name="connsiteY1" fmla="*/ 0 h 2245753"/>
              <a:gd name="connsiteX2" fmla="*/ 3769950 w 3769950"/>
              <a:gd name="connsiteY2" fmla="*/ 2245753 h 2245753"/>
              <a:gd name="connsiteX3" fmla="*/ 0 w 3769950"/>
              <a:gd name="connsiteY3" fmla="*/ 2245753 h 2245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9950" h="2245753">
                <a:moveTo>
                  <a:pt x="0" y="0"/>
                </a:moveTo>
                <a:lnTo>
                  <a:pt x="3769950" y="0"/>
                </a:lnTo>
                <a:lnTo>
                  <a:pt x="3769950" y="2245753"/>
                </a:lnTo>
                <a:lnTo>
                  <a:pt x="0" y="2245753"/>
                </a:lnTo>
                <a:close/>
              </a:path>
            </a:pathLst>
          </a:cu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F7D965D3-2ED5-0347-F848-6C2A1D36AE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55513" b="14154"/>
          <a:stretch>
            <a:fillRect/>
          </a:stretch>
        </p:blipFill>
        <p:spPr>
          <a:xfrm>
            <a:off x="9141088" y="970666"/>
            <a:ext cx="3050912" cy="5887335"/>
          </a:xfrm>
          <a:custGeom>
            <a:avLst/>
            <a:gdLst>
              <a:gd name="connsiteX0" fmla="*/ 0 w 3050912"/>
              <a:gd name="connsiteY0" fmla="*/ 0 h 5887335"/>
              <a:gd name="connsiteX1" fmla="*/ 3050912 w 3050912"/>
              <a:gd name="connsiteY1" fmla="*/ 0 h 5887335"/>
              <a:gd name="connsiteX2" fmla="*/ 3050912 w 3050912"/>
              <a:gd name="connsiteY2" fmla="*/ 5887335 h 5887335"/>
              <a:gd name="connsiteX3" fmla="*/ 0 w 3050912"/>
              <a:gd name="connsiteY3" fmla="*/ 5887335 h 5887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0912" h="5887335">
                <a:moveTo>
                  <a:pt x="0" y="0"/>
                </a:moveTo>
                <a:lnTo>
                  <a:pt x="3050912" y="0"/>
                </a:lnTo>
                <a:lnTo>
                  <a:pt x="3050912" y="5887335"/>
                </a:lnTo>
                <a:lnTo>
                  <a:pt x="0" y="5887335"/>
                </a:lnTo>
                <a:close/>
              </a:path>
            </a:pathLst>
          </a:cu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0207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1008">
          <p15:clr>
            <a:srgbClr val="FBAE40"/>
          </p15:clr>
        </p15:guide>
        <p15:guide id="3" orient="horz" pos="1560">
          <p15:clr>
            <a:srgbClr val="FBAE40"/>
          </p15:clr>
        </p15:guide>
        <p15:guide id="4" pos="312">
          <p15:clr>
            <a:srgbClr val="FBAE40"/>
          </p15:clr>
        </p15:guide>
        <p15:guide id="5" pos="816">
          <p15:clr>
            <a:srgbClr val="FBAE40"/>
          </p15:clr>
        </p15:guide>
        <p15:guide id="6" pos="633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48AC6985-AA41-BCAE-CEDF-E736D973B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185" y="279400"/>
            <a:ext cx="8874306" cy="3251571"/>
          </a:xfrm>
        </p:spPr>
        <p:txBody>
          <a:bodyPr lIns="0" tIns="0" rIns="0" bIns="0" anchor="b">
            <a:noAutofit/>
          </a:bodyPr>
          <a:lstStyle>
            <a:lvl1pPr mar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A7B85660-94E4-85D1-95CA-415513A035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185" y="3837656"/>
            <a:ext cx="8874306" cy="207615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="1" i="0">
                <a:solidFill>
                  <a:srgbClr val="D4DDFE"/>
                </a:solidFill>
                <a:latin typeface="+mj-lt"/>
                <a:cs typeface="Arial Black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F108B6DF-70B6-3DE6-4253-3C4926B86A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6698" r="40000"/>
          <a:stretch>
            <a:fillRect/>
          </a:stretch>
        </p:blipFill>
        <p:spPr>
          <a:xfrm>
            <a:off x="8077200" y="0"/>
            <a:ext cx="4114800" cy="5712824"/>
          </a:xfrm>
          <a:custGeom>
            <a:avLst/>
            <a:gdLst>
              <a:gd name="connsiteX0" fmla="*/ 0 w 4114800"/>
              <a:gd name="connsiteY0" fmla="*/ 0 h 5712824"/>
              <a:gd name="connsiteX1" fmla="*/ 4114800 w 4114800"/>
              <a:gd name="connsiteY1" fmla="*/ 0 h 5712824"/>
              <a:gd name="connsiteX2" fmla="*/ 4114800 w 4114800"/>
              <a:gd name="connsiteY2" fmla="*/ 5712824 h 5712824"/>
              <a:gd name="connsiteX3" fmla="*/ 0 w 4114800"/>
              <a:gd name="connsiteY3" fmla="*/ 5712824 h 5712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14800" h="5712824">
                <a:moveTo>
                  <a:pt x="0" y="0"/>
                </a:moveTo>
                <a:lnTo>
                  <a:pt x="4114800" y="0"/>
                </a:lnTo>
                <a:lnTo>
                  <a:pt x="4114800" y="5712824"/>
                </a:lnTo>
                <a:lnTo>
                  <a:pt x="0" y="5712824"/>
                </a:lnTo>
                <a:close/>
              </a:path>
            </a:pathLst>
          </a:cu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8A5B9066-F7A6-6231-330D-A498C543A6A1}"/>
              </a:ext>
            </a:extLst>
          </p:cNvPr>
          <p:cNvSpPr/>
          <p:nvPr userDrawn="1"/>
        </p:nvSpPr>
        <p:spPr>
          <a:xfrm>
            <a:off x="7445683" y="944192"/>
            <a:ext cx="1291008" cy="129100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65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eck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5284816" cy="961899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AB13D922-479E-0DC1-5C55-F4D7A5504489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1388164" y="2476500"/>
            <a:ext cx="502920" cy="50292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E0CDAE70-42DC-AB0D-6734-B9944B7993D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55962" y="2476500"/>
            <a:ext cx="3708401" cy="6858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3" name="Picture Placeholder 5">
            <a:extLst>
              <a:ext uri="{FF2B5EF4-FFF2-40B4-BE49-F238E27FC236}">
                <a16:creationId xmlns:a16="http://schemas.microsoft.com/office/drawing/2014/main" id="{9443615E-62BC-2D46-B8BA-FD3A72B7BAB4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1388164" y="3484562"/>
            <a:ext cx="502920" cy="50292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CBD4E95C-EAA1-DCCF-D975-37EE3FBD915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255962" y="3484562"/>
            <a:ext cx="3708401" cy="6858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4" name="Picture Placeholder 5">
            <a:extLst>
              <a:ext uri="{FF2B5EF4-FFF2-40B4-BE49-F238E27FC236}">
                <a16:creationId xmlns:a16="http://schemas.microsoft.com/office/drawing/2014/main" id="{8EF5E933-304E-1D0F-2544-A608B4EE087F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1388164" y="4492625"/>
            <a:ext cx="502920" cy="50292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Icon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03014695-7138-84E3-3225-87977FD8E49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255962" y="4492625"/>
            <a:ext cx="3708401" cy="6858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3606A3B-5B75-C830-0580-02B3AF648B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6698" r="40000"/>
          <a:stretch>
            <a:fillRect/>
          </a:stretch>
        </p:blipFill>
        <p:spPr>
          <a:xfrm>
            <a:off x="8077200" y="0"/>
            <a:ext cx="4114800" cy="5712824"/>
          </a:xfrm>
          <a:custGeom>
            <a:avLst/>
            <a:gdLst>
              <a:gd name="connsiteX0" fmla="*/ 0 w 4114800"/>
              <a:gd name="connsiteY0" fmla="*/ 0 h 5712824"/>
              <a:gd name="connsiteX1" fmla="*/ 4114800 w 4114800"/>
              <a:gd name="connsiteY1" fmla="*/ 0 h 5712824"/>
              <a:gd name="connsiteX2" fmla="*/ 4114800 w 4114800"/>
              <a:gd name="connsiteY2" fmla="*/ 5712824 h 5712824"/>
              <a:gd name="connsiteX3" fmla="*/ 0 w 4114800"/>
              <a:gd name="connsiteY3" fmla="*/ 5712824 h 5712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14800" h="5712824">
                <a:moveTo>
                  <a:pt x="0" y="0"/>
                </a:moveTo>
                <a:lnTo>
                  <a:pt x="4114800" y="0"/>
                </a:lnTo>
                <a:lnTo>
                  <a:pt x="4114800" y="5712824"/>
                </a:lnTo>
                <a:lnTo>
                  <a:pt x="0" y="5712824"/>
                </a:lnTo>
                <a:close/>
              </a:path>
            </a:pathLst>
          </a:cu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5B92DB2-64DD-608F-360F-52958A93EB5B}"/>
              </a:ext>
            </a:extLst>
          </p:cNvPr>
          <p:cNvSpPr/>
          <p:nvPr userDrawn="1"/>
        </p:nvSpPr>
        <p:spPr>
          <a:xfrm>
            <a:off x="7445683" y="944192"/>
            <a:ext cx="1291008" cy="129100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2321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1008">
          <p15:clr>
            <a:srgbClr val="FBAE40"/>
          </p15:clr>
        </p15:guide>
        <p15:guide id="3" orient="horz" pos="1560">
          <p15:clr>
            <a:srgbClr val="FBAE40"/>
          </p15:clr>
        </p15:guide>
        <p15:guide id="4" pos="312">
          <p15:clr>
            <a:srgbClr val="FBAE40"/>
          </p15:clr>
        </p15:guide>
        <p15:guide id="5" pos="81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E53F7E88-2097-D325-6D72-678AA2F5B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5284816" cy="961899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1542C44-78F9-C385-BA13-32EF29E328C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95403" y="2487613"/>
            <a:ext cx="2603497" cy="554038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2" name="Text Placeholder 15">
            <a:extLst>
              <a:ext uri="{FF2B5EF4-FFF2-40B4-BE49-F238E27FC236}">
                <a16:creationId xmlns:a16="http://schemas.microsoft.com/office/drawing/2014/main" id="{E3F465DB-04AD-D2AA-978D-7B88D2F319F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74970" y="2487613"/>
            <a:ext cx="2603497" cy="554038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379A3659-EC2D-312F-1FA2-2C3208B35D4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54537" y="2487613"/>
            <a:ext cx="2604092" cy="554038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Text Placeholder 18">
            <a:extLst>
              <a:ext uri="{FF2B5EF4-FFF2-40B4-BE49-F238E27FC236}">
                <a16:creationId xmlns:a16="http://schemas.microsoft.com/office/drawing/2014/main" id="{D8352836-701E-DDA9-602B-1CF2FD54A75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95400" y="3286458"/>
            <a:ext cx="2603500" cy="554039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2000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3" name="Text Placeholder 18">
            <a:extLst>
              <a:ext uri="{FF2B5EF4-FFF2-40B4-BE49-F238E27FC236}">
                <a16:creationId xmlns:a16="http://schemas.microsoft.com/office/drawing/2014/main" id="{2B9A4520-E4E7-3735-9AA4-F886868CDA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74967" y="3286458"/>
            <a:ext cx="2603500" cy="554039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2000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Text Placeholder 18">
            <a:extLst>
              <a:ext uri="{FF2B5EF4-FFF2-40B4-BE49-F238E27FC236}">
                <a16:creationId xmlns:a16="http://schemas.microsoft.com/office/drawing/2014/main" id="{2ED3CCCC-5B50-BA18-C9CF-82C1113391F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454534" y="3286458"/>
            <a:ext cx="2603500" cy="554039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2000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49446AE-6E14-9EAD-CCAA-C1EC91FDAD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4945" b="66188"/>
          <a:stretch>
            <a:fillRect/>
          </a:stretch>
        </p:blipFill>
        <p:spPr>
          <a:xfrm>
            <a:off x="7730504" y="4539146"/>
            <a:ext cx="4461496" cy="2318855"/>
          </a:xfrm>
          <a:custGeom>
            <a:avLst/>
            <a:gdLst>
              <a:gd name="connsiteX0" fmla="*/ 0 w 4461496"/>
              <a:gd name="connsiteY0" fmla="*/ 0 h 2318855"/>
              <a:gd name="connsiteX1" fmla="*/ 4461496 w 4461496"/>
              <a:gd name="connsiteY1" fmla="*/ 0 h 2318855"/>
              <a:gd name="connsiteX2" fmla="*/ 4461496 w 4461496"/>
              <a:gd name="connsiteY2" fmla="*/ 2318855 h 2318855"/>
              <a:gd name="connsiteX3" fmla="*/ 0 w 4461496"/>
              <a:gd name="connsiteY3" fmla="*/ 2318855 h 2318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61496" h="2318855">
                <a:moveTo>
                  <a:pt x="0" y="0"/>
                </a:moveTo>
                <a:lnTo>
                  <a:pt x="4461496" y="0"/>
                </a:lnTo>
                <a:lnTo>
                  <a:pt x="4461496" y="2318855"/>
                </a:lnTo>
                <a:lnTo>
                  <a:pt x="0" y="2318855"/>
                </a:lnTo>
                <a:close/>
              </a:path>
            </a:pathLst>
          </a:cu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7788B2DA-5890-0F11-581C-A9189E008CE1}"/>
              </a:ext>
            </a:extLst>
          </p:cNvPr>
          <p:cNvGrpSpPr/>
          <p:nvPr userDrawn="1"/>
        </p:nvGrpSpPr>
        <p:grpSpPr>
          <a:xfrm rot="5400000">
            <a:off x="10058034" y="23582"/>
            <a:ext cx="2133966" cy="2133966"/>
            <a:chOff x="9654699" y="2229295"/>
            <a:chExt cx="2133966" cy="2133966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6C0B013B-DCAB-56B5-B1A1-0962EFCDAD0E}"/>
                </a:ext>
              </a:extLst>
            </p:cNvPr>
            <p:cNvSpPr/>
            <p:nvPr/>
          </p:nvSpPr>
          <p:spPr>
            <a:xfrm>
              <a:off x="9655348" y="3309113"/>
              <a:ext cx="2132669" cy="1054148"/>
            </a:xfrm>
            <a:custGeom>
              <a:avLst/>
              <a:gdLst>
                <a:gd name="connsiteX0" fmla="*/ 1345382 w 2690764"/>
                <a:gd name="connsiteY0" fmla="*/ 0 h 1330006"/>
                <a:gd name="connsiteX1" fmla="*/ 2684632 w 2690764"/>
                <a:gd name="connsiteY1" fmla="*/ 1208559 h 1330006"/>
                <a:gd name="connsiteX2" fmla="*/ 2690764 w 2690764"/>
                <a:gd name="connsiteY2" fmla="*/ 1330006 h 1330006"/>
                <a:gd name="connsiteX3" fmla="*/ 0 w 2690764"/>
                <a:gd name="connsiteY3" fmla="*/ 1330006 h 1330006"/>
                <a:gd name="connsiteX4" fmla="*/ 6132 w 2690764"/>
                <a:gd name="connsiteY4" fmla="*/ 1208559 h 1330006"/>
                <a:gd name="connsiteX5" fmla="*/ 1345382 w 2690764"/>
                <a:gd name="connsiteY5" fmla="*/ 0 h 1330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0764" h="1330006">
                  <a:moveTo>
                    <a:pt x="1345382" y="0"/>
                  </a:moveTo>
                  <a:cubicBezTo>
                    <a:pt x="2042400" y="0"/>
                    <a:pt x="2615693" y="529729"/>
                    <a:pt x="2684632" y="1208559"/>
                  </a:cubicBezTo>
                  <a:lnTo>
                    <a:pt x="2690764" y="1330006"/>
                  </a:lnTo>
                  <a:lnTo>
                    <a:pt x="0" y="1330006"/>
                  </a:lnTo>
                  <a:lnTo>
                    <a:pt x="6132" y="1208559"/>
                  </a:lnTo>
                  <a:cubicBezTo>
                    <a:pt x="75071" y="529729"/>
                    <a:pt x="648364" y="0"/>
                    <a:pt x="134538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97E9164D-468F-6ABB-E014-8357739493BA}"/>
                </a:ext>
              </a:extLst>
            </p:cNvPr>
            <p:cNvSpPr/>
            <p:nvPr/>
          </p:nvSpPr>
          <p:spPr>
            <a:xfrm>
              <a:off x="9654699" y="2229295"/>
              <a:ext cx="2133966" cy="1079818"/>
            </a:xfrm>
            <a:custGeom>
              <a:avLst/>
              <a:gdLst>
                <a:gd name="connsiteX0" fmla="*/ 818 w 2692400"/>
                <a:gd name="connsiteY0" fmla="*/ 0 h 1362394"/>
                <a:gd name="connsiteX1" fmla="*/ 2691582 w 2692400"/>
                <a:gd name="connsiteY1" fmla="*/ 0 h 1362394"/>
                <a:gd name="connsiteX2" fmla="*/ 2692400 w 2692400"/>
                <a:gd name="connsiteY2" fmla="*/ 16194 h 1362394"/>
                <a:gd name="connsiteX3" fmla="*/ 1346200 w 2692400"/>
                <a:gd name="connsiteY3" fmla="*/ 1362394 h 1362394"/>
                <a:gd name="connsiteX4" fmla="*/ 0 w 2692400"/>
                <a:gd name="connsiteY4" fmla="*/ 16194 h 1362394"/>
                <a:gd name="connsiteX5" fmla="*/ 818 w 2692400"/>
                <a:gd name="connsiteY5" fmla="*/ 0 h 1362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1362394">
                  <a:moveTo>
                    <a:pt x="818" y="0"/>
                  </a:moveTo>
                  <a:lnTo>
                    <a:pt x="2691582" y="0"/>
                  </a:lnTo>
                  <a:lnTo>
                    <a:pt x="2692400" y="16194"/>
                  </a:lnTo>
                  <a:cubicBezTo>
                    <a:pt x="2692400" y="759680"/>
                    <a:pt x="2089686" y="1362394"/>
                    <a:pt x="1346200" y="1362394"/>
                  </a:cubicBezTo>
                  <a:cubicBezTo>
                    <a:pt x="602714" y="1362394"/>
                    <a:pt x="0" y="759680"/>
                    <a:pt x="0" y="16194"/>
                  </a:cubicBezTo>
                  <a:lnTo>
                    <a:pt x="8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53894D46-0144-7838-A645-3C35B58430A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95400" y="4085303"/>
            <a:ext cx="2603500" cy="1902542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4" name="Text Placeholder 18">
            <a:extLst>
              <a:ext uri="{FF2B5EF4-FFF2-40B4-BE49-F238E27FC236}">
                <a16:creationId xmlns:a16="http://schemas.microsoft.com/office/drawing/2014/main" id="{5949D5F3-7F2A-1CB3-9ED4-ECFC804C9F7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74967" y="4085303"/>
            <a:ext cx="2603500" cy="1902542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Text Placeholder 18">
            <a:extLst>
              <a:ext uri="{FF2B5EF4-FFF2-40B4-BE49-F238E27FC236}">
                <a16:creationId xmlns:a16="http://schemas.microsoft.com/office/drawing/2014/main" id="{874E81CB-4A9F-BEB8-37D9-EF50A848ECF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454534" y="4085303"/>
            <a:ext cx="2603500" cy="1902542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1079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1008">
          <p15:clr>
            <a:srgbClr val="FBAE40"/>
          </p15:clr>
        </p15:guide>
        <p15:guide id="3" orient="horz" pos="1560">
          <p15:clr>
            <a:srgbClr val="FBAE40"/>
          </p15:clr>
        </p15:guide>
        <p15:guide id="4" pos="312">
          <p15:clr>
            <a:srgbClr val="FBAE40"/>
          </p15:clr>
        </p15:guide>
        <p15:guide id="5" pos="816">
          <p15:clr>
            <a:srgbClr val="FBAE40"/>
          </p15:clr>
        </p15:guide>
        <p15:guide id="6" pos="633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with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EAF34004-C8D7-0BF6-E972-61781179D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5284816" cy="961899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4F7EAC1-286D-2CE3-FFF2-96BE4C2E4614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295400" y="2476500"/>
            <a:ext cx="685800" cy="68580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5">
            <a:extLst>
              <a:ext uri="{FF2B5EF4-FFF2-40B4-BE49-F238E27FC236}">
                <a16:creationId xmlns:a16="http://schemas.microsoft.com/office/drawing/2014/main" id="{D9C1F6F0-4FC6-1160-0C8F-975ECDECAF3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74967" y="2476500"/>
            <a:ext cx="685800" cy="68580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Picture Placeholder 5">
            <a:extLst>
              <a:ext uri="{FF2B5EF4-FFF2-40B4-BE49-F238E27FC236}">
                <a16:creationId xmlns:a16="http://schemas.microsoft.com/office/drawing/2014/main" id="{6EF1040F-3507-9529-F7BA-DEF2138BAC89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454534" y="2476500"/>
            <a:ext cx="685800" cy="68580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53894D46-0144-7838-A645-3C35B58430A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95400" y="3429000"/>
            <a:ext cx="2603500" cy="2558845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4" name="Text Placeholder 18">
            <a:extLst>
              <a:ext uri="{FF2B5EF4-FFF2-40B4-BE49-F238E27FC236}">
                <a16:creationId xmlns:a16="http://schemas.microsoft.com/office/drawing/2014/main" id="{5949D5F3-7F2A-1CB3-9ED4-ECFC804C9F7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374967" y="3429000"/>
            <a:ext cx="2603500" cy="2558845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Text Placeholder 18">
            <a:extLst>
              <a:ext uri="{FF2B5EF4-FFF2-40B4-BE49-F238E27FC236}">
                <a16:creationId xmlns:a16="http://schemas.microsoft.com/office/drawing/2014/main" id="{874E81CB-4A9F-BEB8-37D9-EF50A848ECF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454534" y="3429000"/>
            <a:ext cx="2603500" cy="2558845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AF93679A-06AD-D46C-BEB8-62FEE039D4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46320" r="60054"/>
          <a:stretch>
            <a:fillRect/>
          </a:stretch>
        </p:blipFill>
        <p:spPr>
          <a:xfrm>
            <a:off x="9452531" y="0"/>
            <a:ext cx="2739468" cy="3681345"/>
          </a:xfrm>
          <a:custGeom>
            <a:avLst/>
            <a:gdLst>
              <a:gd name="connsiteX0" fmla="*/ 0 w 2739468"/>
              <a:gd name="connsiteY0" fmla="*/ 0 h 3681345"/>
              <a:gd name="connsiteX1" fmla="*/ 2739468 w 2739468"/>
              <a:gd name="connsiteY1" fmla="*/ 0 h 3681345"/>
              <a:gd name="connsiteX2" fmla="*/ 2739468 w 2739468"/>
              <a:gd name="connsiteY2" fmla="*/ 3681345 h 3681345"/>
              <a:gd name="connsiteX3" fmla="*/ 0 w 2739468"/>
              <a:gd name="connsiteY3" fmla="*/ 3681345 h 3681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39468" h="3681345">
                <a:moveTo>
                  <a:pt x="0" y="0"/>
                </a:moveTo>
                <a:lnTo>
                  <a:pt x="2739468" y="0"/>
                </a:lnTo>
                <a:lnTo>
                  <a:pt x="2739468" y="3681345"/>
                </a:lnTo>
                <a:lnTo>
                  <a:pt x="0" y="3681345"/>
                </a:lnTo>
                <a:close/>
              </a:path>
            </a:pathLst>
          </a:custGeom>
        </p:spPr>
      </p:pic>
      <p:sp>
        <p:nvSpPr>
          <p:cNvPr id="4" name="Freeform 3">
            <a:extLst>
              <a:ext uri="{FF2B5EF4-FFF2-40B4-BE49-F238E27FC236}">
                <a16:creationId xmlns:a16="http://schemas.microsoft.com/office/drawing/2014/main" id="{504F2DB4-4E28-277B-9867-CFC84603650B}"/>
              </a:ext>
            </a:extLst>
          </p:cNvPr>
          <p:cNvSpPr/>
          <p:nvPr userDrawn="1"/>
        </p:nvSpPr>
        <p:spPr>
          <a:xfrm>
            <a:off x="0" y="4094798"/>
            <a:ext cx="1057676" cy="2115352"/>
          </a:xfrm>
          <a:custGeom>
            <a:avLst/>
            <a:gdLst>
              <a:gd name="connsiteX0" fmla="*/ 0 w 1057676"/>
              <a:gd name="connsiteY0" fmla="*/ 0 h 2115352"/>
              <a:gd name="connsiteX1" fmla="*/ 1057676 w 1057676"/>
              <a:gd name="connsiteY1" fmla="*/ 1057676 h 2115352"/>
              <a:gd name="connsiteX2" fmla="*/ 0 w 1057676"/>
              <a:gd name="connsiteY2" fmla="*/ 2115352 h 2115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57676" h="2115352">
                <a:moveTo>
                  <a:pt x="0" y="0"/>
                </a:moveTo>
                <a:cubicBezTo>
                  <a:pt x="584138" y="0"/>
                  <a:pt x="1057676" y="473538"/>
                  <a:pt x="1057676" y="1057676"/>
                </a:cubicBezTo>
                <a:cubicBezTo>
                  <a:pt x="1057676" y="1641814"/>
                  <a:pt x="584138" y="2115352"/>
                  <a:pt x="0" y="211535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640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1008">
          <p15:clr>
            <a:srgbClr val="FBAE40"/>
          </p15:clr>
        </p15:guide>
        <p15:guide id="3" orient="horz" pos="1560">
          <p15:clr>
            <a:srgbClr val="FBAE40"/>
          </p15:clr>
        </p15:guide>
        <p15:guide id="4" pos="312">
          <p15:clr>
            <a:srgbClr val="FBAE40"/>
          </p15:clr>
        </p15:guide>
        <p15:guide id="5" pos="816">
          <p15:clr>
            <a:srgbClr val="FBAE40"/>
          </p15:clr>
        </p15:guide>
        <p15:guide id="6" pos="6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chart or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ED978EB2-1AE7-BB87-954B-F3DBF5080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4433915" cy="1695777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56819AD3-FA3D-23B3-8AB9-1E5B078B54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95402" y="2743200"/>
            <a:ext cx="3657598" cy="3187700"/>
          </a:xfrm>
        </p:spPr>
        <p:txBody>
          <a:bodyPr lIns="0" tIns="0" rIns="0" bIns="0">
            <a:noAutofit/>
          </a:bodyPr>
          <a:lstStyle>
            <a:lvl1pPr marL="285750" indent="-283464">
              <a:buFont typeface="Arial" panose="020B0604020202020204" pitchFamily="34" charset="0"/>
              <a:buChar char="•"/>
              <a:defRPr sz="1800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DEDCEA88-E3F7-FC47-F274-E58409CC4E7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467407" y="1054099"/>
            <a:ext cx="5657793" cy="4889501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 dirty="0"/>
              <a:t>SmartArt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6133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1008">
          <p15:clr>
            <a:srgbClr val="FBAE40"/>
          </p15:clr>
        </p15:guide>
        <p15:guide id="3" orient="horz" pos="1560">
          <p15:clr>
            <a:srgbClr val="FBAE40"/>
          </p15:clr>
        </p15:guide>
        <p15:guide id="4" pos="312">
          <p15:clr>
            <a:srgbClr val="FBAE40"/>
          </p15:clr>
        </p15:guide>
        <p15:guide id="5" pos="816">
          <p15:clr>
            <a:srgbClr val="FBAE40"/>
          </p15:clr>
        </p15:guide>
        <p15:guide id="6" pos="7344">
          <p15:clr>
            <a:srgbClr val="FBAE40"/>
          </p15:clr>
        </p15:guide>
        <p15:guide id="7" orient="horz" pos="1416">
          <p15:clr>
            <a:srgbClr val="FBAE40"/>
          </p15:clr>
        </p15:guide>
        <p15:guide id="9" orient="horz" pos="384">
          <p15:clr>
            <a:srgbClr val="FBAE40"/>
          </p15:clr>
        </p15:guide>
        <p15:guide id="10" orient="horz" pos="374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7B29A2F3-C289-9762-6F9F-DA18D322D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5284816" cy="961899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56819AD3-FA3D-23B3-8AB9-1E5B078B54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95401" y="2476500"/>
            <a:ext cx="4495801" cy="34544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1800" b="1" i="0">
                <a:latin typeface="Arial Black" panose="020B0604020202020204" pitchFamily="34" charset="0"/>
                <a:cs typeface="Arial Black" panose="020B0604020202020204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C365DF2-FE3C-3232-AB75-C282AFD43D64}"/>
              </a:ext>
            </a:extLst>
          </p:cNvPr>
          <p:cNvSpPr/>
          <p:nvPr userDrawn="1"/>
        </p:nvSpPr>
        <p:spPr>
          <a:xfrm>
            <a:off x="9638466" y="3991499"/>
            <a:ext cx="2115351" cy="21153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920871AE-D105-49BC-6CB6-BC68EC55DA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52884" r="34757"/>
          <a:stretch>
            <a:fillRect/>
          </a:stretch>
        </p:blipFill>
        <p:spPr>
          <a:xfrm>
            <a:off x="7717670" y="0"/>
            <a:ext cx="4474331" cy="3231221"/>
          </a:xfrm>
          <a:custGeom>
            <a:avLst/>
            <a:gdLst>
              <a:gd name="connsiteX0" fmla="*/ 0 w 4474331"/>
              <a:gd name="connsiteY0" fmla="*/ 0 h 3231221"/>
              <a:gd name="connsiteX1" fmla="*/ 4474331 w 4474331"/>
              <a:gd name="connsiteY1" fmla="*/ 0 h 3231221"/>
              <a:gd name="connsiteX2" fmla="*/ 4474331 w 4474331"/>
              <a:gd name="connsiteY2" fmla="*/ 3231221 h 3231221"/>
              <a:gd name="connsiteX3" fmla="*/ 0 w 4474331"/>
              <a:gd name="connsiteY3" fmla="*/ 3231221 h 3231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74331" h="3231221">
                <a:moveTo>
                  <a:pt x="0" y="0"/>
                </a:moveTo>
                <a:lnTo>
                  <a:pt x="4474331" y="0"/>
                </a:lnTo>
                <a:lnTo>
                  <a:pt x="4474331" y="3231221"/>
                </a:lnTo>
                <a:lnTo>
                  <a:pt x="0" y="3231221"/>
                </a:lnTo>
                <a:close/>
              </a:path>
            </a:pathLst>
          </a:custGeom>
        </p:spPr>
      </p:pic>
      <p:sp>
        <p:nvSpPr>
          <p:cNvPr id="16" name="Freeform 15">
            <a:extLst>
              <a:ext uri="{FF2B5EF4-FFF2-40B4-BE49-F238E27FC236}">
                <a16:creationId xmlns:a16="http://schemas.microsoft.com/office/drawing/2014/main" id="{39644024-6839-A3FA-9801-8CE700F9EC99}"/>
              </a:ext>
            </a:extLst>
          </p:cNvPr>
          <p:cNvSpPr/>
          <p:nvPr userDrawn="1"/>
        </p:nvSpPr>
        <p:spPr>
          <a:xfrm>
            <a:off x="10198293" y="4875419"/>
            <a:ext cx="1993707" cy="1982581"/>
          </a:xfrm>
          <a:custGeom>
            <a:avLst/>
            <a:gdLst>
              <a:gd name="connsiteX0" fmla="*/ 1993707 w 1993707"/>
              <a:gd name="connsiteY0" fmla="*/ 1952030 h 1982581"/>
              <a:gd name="connsiteX1" fmla="*/ 1993707 w 1993707"/>
              <a:gd name="connsiteY1" fmla="*/ 1982581 h 1982581"/>
              <a:gd name="connsiteX2" fmla="*/ 1965515 w 1993707"/>
              <a:gd name="connsiteY2" fmla="*/ 1982581 h 1982581"/>
              <a:gd name="connsiteX3" fmla="*/ 1974866 w 1993707"/>
              <a:gd name="connsiteY3" fmla="*/ 1974866 h 1982581"/>
              <a:gd name="connsiteX4" fmla="*/ 1346200 w 1993707"/>
              <a:gd name="connsiteY4" fmla="*/ 0 h 1982581"/>
              <a:gd name="connsiteX5" fmla="*/ 1987879 w 1993707"/>
              <a:gd name="connsiteY5" fmla="*/ 162479 h 1982581"/>
              <a:gd name="connsiteX6" fmla="*/ 1993707 w 1993707"/>
              <a:gd name="connsiteY6" fmla="*/ 166020 h 1982581"/>
              <a:gd name="connsiteX7" fmla="*/ 1993707 w 1993707"/>
              <a:gd name="connsiteY7" fmla="*/ 740369 h 1982581"/>
              <a:gd name="connsiteX8" fmla="*/ 1974866 w 1993707"/>
              <a:gd name="connsiteY8" fmla="*/ 717533 h 1982581"/>
              <a:gd name="connsiteX9" fmla="*/ 1346199 w 1993707"/>
              <a:gd name="connsiteY9" fmla="*/ 457130 h 1982581"/>
              <a:gd name="connsiteX10" fmla="*/ 457130 w 1993707"/>
              <a:gd name="connsiteY10" fmla="*/ 1346199 h 1982581"/>
              <a:gd name="connsiteX11" fmla="*/ 717532 w 1993707"/>
              <a:gd name="connsiteY11" fmla="*/ 1974866 h 1982581"/>
              <a:gd name="connsiteX12" fmla="*/ 726883 w 1993707"/>
              <a:gd name="connsiteY12" fmla="*/ 1982581 h 1982581"/>
              <a:gd name="connsiteX13" fmla="*/ 159927 w 1993707"/>
              <a:gd name="connsiteY13" fmla="*/ 1982581 h 1982581"/>
              <a:gd name="connsiteX14" fmla="*/ 105791 w 1993707"/>
              <a:gd name="connsiteY14" fmla="*/ 1870202 h 1982581"/>
              <a:gd name="connsiteX15" fmla="*/ 0 w 1993707"/>
              <a:gd name="connsiteY15" fmla="*/ 1346200 h 1982581"/>
              <a:gd name="connsiteX16" fmla="*/ 1346200 w 1993707"/>
              <a:gd name="connsiteY16" fmla="*/ 0 h 1982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993707" h="1982581">
                <a:moveTo>
                  <a:pt x="1993707" y="1952030"/>
                </a:moveTo>
                <a:lnTo>
                  <a:pt x="1993707" y="1982581"/>
                </a:lnTo>
                <a:lnTo>
                  <a:pt x="1965515" y="1982581"/>
                </a:lnTo>
                <a:lnTo>
                  <a:pt x="1974866" y="1974866"/>
                </a:lnTo>
                <a:close/>
                <a:moveTo>
                  <a:pt x="1346200" y="0"/>
                </a:moveTo>
                <a:cubicBezTo>
                  <a:pt x="1578539" y="0"/>
                  <a:pt x="1797131" y="58859"/>
                  <a:pt x="1987879" y="162479"/>
                </a:cubicBezTo>
                <a:lnTo>
                  <a:pt x="1993707" y="166020"/>
                </a:lnTo>
                <a:lnTo>
                  <a:pt x="1993707" y="740369"/>
                </a:lnTo>
                <a:lnTo>
                  <a:pt x="1974866" y="717533"/>
                </a:lnTo>
                <a:cubicBezTo>
                  <a:pt x="1813976" y="556643"/>
                  <a:pt x="1591708" y="457130"/>
                  <a:pt x="1346199" y="457130"/>
                </a:cubicBezTo>
                <a:cubicBezTo>
                  <a:pt x="855180" y="457130"/>
                  <a:pt x="457130" y="855180"/>
                  <a:pt x="457130" y="1346199"/>
                </a:cubicBezTo>
                <a:cubicBezTo>
                  <a:pt x="457130" y="1591709"/>
                  <a:pt x="556643" y="1813976"/>
                  <a:pt x="717532" y="1974866"/>
                </a:cubicBezTo>
                <a:lnTo>
                  <a:pt x="726883" y="1982581"/>
                </a:lnTo>
                <a:lnTo>
                  <a:pt x="159927" y="1982581"/>
                </a:lnTo>
                <a:lnTo>
                  <a:pt x="105791" y="1870202"/>
                </a:lnTo>
                <a:cubicBezTo>
                  <a:pt x="37670" y="1709145"/>
                  <a:pt x="0" y="1532072"/>
                  <a:pt x="0" y="1346200"/>
                </a:cubicBezTo>
                <a:cubicBezTo>
                  <a:pt x="0" y="602714"/>
                  <a:pt x="602714" y="0"/>
                  <a:pt x="1346200" y="0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2953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1008">
          <p15:clr>
            <a:srgbClr val="FBAE40"/>
          </p15:clr>
        </p15:guide>
        <p15:guide id="3" orient="horz" pos="1560">
          <p15:clr>
            <a:srgbClr val="FBAE40"/>
          </p15:clr>
        </p15:guide>
        <p15:guide id="4" pos="312">
          <p15:clr>
            <a:srgbClr val="FBAE40"/>
          </p15:clr>
        </p15:guide>
        <p15:guide id="5" pos="816">
          <p15:clr>
            <a:srgbClr val="FBAE40"/>
          </p15:clr>
        </p15:guide>
        <p15:guide id="6" pos="7344">
          <p15:clr>
            <a:srgbClr val="FBAE40"/>
          </p15:clr>
        </p15:guide>
        <p15:guide id="7" orient="horz" pos="1416">
          <p15:clr>
            <a:srgbClr val="FBAE40"/>
          </p15:clr>
        </p15:guide>
        <p15:guide id="9" orient="horz" pos="384">
          <p15:clr>
            <a:srgbClr val="FBAE40"/>
          </p15:clr>
        </p15:guide>
        <p15:guide id="10" orient="horz" pos="374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F9A77AE4-6D69-28DE-CC84-F7991882E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5284816" cy="961899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56819AD3-FA3D-23B3-8AB9-1E5B078B54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95401" y="2476500"/>
            <a:ext cx="4495801" cy="34544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pic>
        <p:nvPicPr>
          <p:cNvPr id="2" name="Object 1" descr="preencoded.png">
            <a:extLst>
              <a:ext uri="{FF2B5EF4-FFF2-40B4-BE49-F238E27FC236}">
                <a16:creationId xmlns:a16="http://schemas.microsoft.com/office/drawing/2014/main" id="{269C21E5-B8EE-7438-A771-34BC8006E1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385898" y="0"/>
            <a:ext cx="1574573" cy="3954463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18F333FA-6DDE-DB6C-73BB-FE8387977425}"/>
              </a:ext>
            </a:extLst>
          </p:cNvPr>
          <p:cNvSpPr/>
          <p:nvPr userDrawn="1"/>
        </p:nvSpPr>
        <p:spPr>
          <a:xfrm>
            <a:off x="9115508" y="4240999"/>
            <a:ext cx="2115351" cy="21153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9366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1008">
          <p15:clr>
            <a:srgbClr val="FBAE40"/>
          </p15:clr>
        </p15:guide>
        <p15:guide id="3" orient="horz" pos="1560">
          <p15:clr>
            <a:srgbClr val="FBAE40"/>
          </p15:clr>
        </p15:guide>
        <p15:guide id="4" pos="312">
          <p15:clr>
            <a:srgbClr val="FBAE40"/>
          </p15:clr>
        </p15:guide>
        <p15:guide id="5" pos="816">
          <p15:clr>
            <a:srgbClr val="FBAE40"/>
          </p15:clr>
        </p15:guide>
        <p15:guide id="6" pos="7344">
          <p15:clr>
            <a:srgbClr val="FBAE40"/>
          </p15:clr>
        </p15:guide>
        <p15:guide id="7" orient="horz" pos="1416">
          <p15:clr>
            <a:srgbClr val="FBAE40"/>
          </p15:clr>
        </p15:guide>
        <p15:guide id="9" orient="horz" pos="384">
          <p15:clr>
            <a:srgbClr val="FBAE40"/>
          </p15:clr>
        </p15:guide>
        <p15:guide id="10" orient="horz" pos="374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9455275E-28AB-F0B7-E799-5116B1120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5284816" cy="961899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56819AD3-FA3D-23B3-8AB9-1E5B078B54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95401" y="2476500"/>
            <a:ext cx="4495801" cy="345440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F0B2CA14-03DC-FC05-7713-E0261B4B2F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642" b="69630"/>
          <a:stretch>
            <a:fillRect/>
          </a:stretch>
        </p:blipFill>
        <p:spPr>
          <a:xfrm>
            <a:off x="1" y="4775200"/>
            <a:ext cx="6608233" cy="2082800"/>
          </a:xfrm>
          <a:custGeom>
            <a:avLst/>
            <a:gdLst>
              <a:gd name="connsiteX0" fmla="*/ 0 w 6608233"/>
              <a:gd name="connsiteY0" fmla="*/ 0 h 2082800"/>
              <a:gd name="connsiteX1" fmla="*/ 6608233 w 6608233"/>
              <a:gd name="connsiteY1" fmla="*/ 0 h 2082800"/>
              <a:gd name="connsiteX2" fmla="*/ 6608233 w 6608233"/>
              <a:gd name="connsiteY2" fmla="*/ 2082800 h 2082800"/>
              <a:gd name="connsiteX3" fmla="*/ 0 w 6608233"/>
              <a:gd name="connsiteY3" fmla="*/ 2082800 h 208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08233" h="2082800">
                <a:moveTo>
                  <a:pt x="0" y="0"/>
                </a:moveTo>
                <a:lnTo>
                  <a:pt x="6608233" y="0"/>
                </a:lnTo>
                <a:lnTo>
                  <a:pt x="6608233" y="2082800"/>
                </a:lnTo>
                <a:lnTo>
                  <a:pt x="0" y="2082800"/>
                </a:lnTo>
                <a:close/>
              </a:path>
            </a:pathLst>
          </a:custGeom>
        </p:spPr>
      </p:pic>
      <p:sp>
        <p:nvSpPr>
          <p:cNvPr id="5" name="Freeform 4">
            <a:extLst>
              <a:ext uri="{FF2B5EF4-FFF2-40B4-BE49-F238E27FC236}">
                <a16:creationId xmlns:a16="http://schemas.microsoft.com/office/drawing/2014/main" id="{5EC223C2-E475-8E7A-48D4-A9BC2EB6931C}"/>
              </a:ext>
            </a:extLst>
          </p:cNvPr>
          <p:cNvSpPr/>
          <p:nvPr userDrawn="1"/>
        </p:nvSpPr>
        <p:spPr>
          <a:xfrm>
            <a:off x="9363677" y="1523310"/>
            <a:ext cx="2692400" cy="2692400"/>
          </a:xfrm>
          <a:custGeom>
            <a:avLst/>
            <a:gdLst>
              <a:gd name="connsiteX0" fmla="*/ 1346200 w 2692400"/>
              <a:gd name="connsiteY0" fmla="*/ 0 h 2692400"/>
              <a:gd name="connsiteX1" fmla="*/ 2692400 w 2692400"/>
              <a:gd name="connsiteY1" fmla="*/ 1346200 h 2692400"/>
              <a:gd name="connsiteX2" fmla="*/ 1346200 w 2692400"/>
              <a:gd name="connsiteY2" fmla="*/ 2692400 h 2692400"/>
              <a:gd name="connsiteX3" fmla="*/ 0 w 2692400"/>
              <a:gd name="connsiteY3" fmla="*/ 1346200 h 2692400"/>
              <a:gd name="connsiteX4" fmla="*/ 1346200 w 2692400"/>
              <a:gd name="connsiteY4" fmla="*/ 0 h 2692400"/>
              <a:gd name="connsiteX5" fmla="*/ 1346199 w 2692400"/>
              <a:gd name="connsiteY5" fmla="*/ 457130 h 2692400"/>
              <a:gd name="connsiteX6" fmla="*/ 457130 w 2692400"/>
              <a:gd name="connsiteY6" fmla="*/ 1346199 h 2692400"/>
              <a:gd name="connsiteX7" fmla="*/ 1346199 w 2692400"/>
              <a:gd name="connsiteY7" fmla="*/ 2235268 h 2692400"/>
              <a:gd name="connsiteX8" fmla="*/ 2235268 w 2692400"/>
              <a:gd name="connsiteY8" fmla="*/ 1346199 h 2692400"/>
              <a:gd name="connsiteX9" fmla="*/ 1346199 w 2692400"/>
              <a:gd name="connsiteY9" fmla="*/ 457130 h 269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92400" h="2692400">
                <a:moveTo>
                  <a:pt x="1346200" y="0"/>
                </a:moveTo>
                <a:cubicBezTo>
                  <a:pt x="2089686" y="0"/>
                  <a:pt x="2692400" y="602714"/>
                  <a:pt x="2692400" y="1346200"/>
                </a:cubicBezTo>
                <a:cubicBezTo>
                  <a:pt x="2692400" y="2089686"/>
                  <a:pt x="2089686" y="2692400"/>
                  <a:pt x="1346200" y="2692400"/>
                </a:cubicBezTo>
                <a:cubicBezTo>
                  <a:pt x="602714" y="2692400"/>
                  <a:pt x="0" y="2089686"/>
                  <a:pt x="0" y="1346200"/>
                </a:cubicBezTo>
                <a:cubicBezTo>
                  <a:pt x="0" y="602714"/>
                  <a:pt x="602714" y="0"/>
                  <a:pt x="1346200" y="0"/>
                </a:cubicBezTo>
                <a:close/>
                <a:moveTo>
                  <a:pt x="1346199" y="457130"/>
                </a:moveTo>
                <a:cubicBezTo>
                  <a:pt x="855180" y="457130"/>
                  <a:pt x="457130" y="855180"/>
                  <a:pt x="457130" y="1346199"/>
                </a:cubicBezTo>
                <a:cubicBezTo>
                  <a:pt x="457130" y="1837218"/>
                  <a:pt x="855180" y="2235268"/>
                  <a:pt x="1346199" y="2235268"/>
                </a:cubicBezTo>
                <a:cubicBezTo>
                  <a:pt x="1837218" y="2235268"/>
                  <a:pt x="2235268" y="1837218"/>
                  <a:pt x="2235268" y="1346199"/>
                </a:cubicBezTo>
                <a:cubicBezTo>
                  <a:pt x="2235268" y="855180"/>
                  <a:pt x="1837218" y="457130"/>
                  <a:pt x="1346199" y="457130"/>
                </a:cubicBezTo>
                <a:close/>
              </a:path>
            </a:pathLst>
          </a:custGeom>
          <a:solidFill>
            <a:srgbClr val="D5D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BD9D7CE-BCD9-0B12-1945-C5FFE31A7DAE}"/>
              </a:ext>
            </a:extLst>
          </p:cNvPr>
          <p:cNvSpPr/>
          <p:nvPr userDrawn="1"/>
        </p:nvSpPr>
        <p:spPr>
          <a:xfrm>
            <a:off x="8907309" y="136525"/>
            <a:ext cx="2115351" cy="21153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1980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1008">
          <p15:clr>
            <a:srgbClr val="FBAE40"/>
          </p15:clr>
        </p15:guide>
        <p15:guide id="3" orient="horz" pos="1560">
          <p15:clr>
            <a:srgbClr val="FBAE40"/>
          </p15:clr>
        </p15:guide>
        <p15:guide id="4" pos="312">
          <p15:clr>
            <a:srgbClr val="FBAE40"/>
          </p15:clr>
        </p15:guide>
        <p15:guide id="5" pos="816">
          <p15:clr>
            <a:srgbClr val="FBAE40"/>
          </p15:clr>
        </p15:guide>
        <p15:guide id="6" pos="7344">
          <p15:clr>
            <a:srgbClr val="FBAE40"/>
          </p15:clr>
        </p15:guide>
        <p15:guide id="7" orient="horz" pos="1416">
          <p15:clr>
            <a:srgbClr val="FBAE40"/>
          </p15:clr>
        </p15:guide>
        <p15:guide id="9" orient="horz" pos="384">
          <p15:clr>
            <a:srgbClr val="FBAE40"/>
          </p15:clr>
        </p15:guide>
        <p15:guide id="10" orient="horz" pos="374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52DD956C-BC83-8F97-6FF5-5A11028FE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5284816" cy="961899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D5364683-E8FF-8D94-04BD-2DF0086DB127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295400" y="2476500"/>
            <a:ext cx="685800" cy="68580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18">
            <a:extLst>
              <a:ext uri="{FF2B5EF4-FFF2-40B4-BE49-F238E27FC236}">
                <a16:creationId xmlns:a16="http://schemas.microsoft.com/office/drawing/2014/main" id="{B1592037-0F29-1473-3EA8-7A7812DF3A3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95400" y="3429000"/>
            <a:ext cx="3773778" cy="2558845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Picture Placeholder 5">
            <a:extLst>
              <a:ext uri="{FF2B5EF4-FFF2-40B4-BE49-F238E27FC236}">
                <a16:creationId xmlns:a16="http://schemas.microsoft.com/office/drawing/2014/main" id="{CE6D5275-4C73-11F2-4948-8DD43F836F70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122822" y="2476500"/>
            <a:ext cx="685800" cy="685800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Text Placeholder 18">
            <a:extLst>
              <a:ext uri="{FF2B5EF4-FFF2-40B4-BE49-F238E27FC236}">
                <a16:creationId xmlns:a16="http://schemas.microsoft.com/office/drawing/2014/main" id="{FDF0F72F-56B8-7E37-B80A-49A9D92550A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122822" y="3429000"/>
            <a:ext cx="3773778" cy="2558845"/>
          </a:xfrm>
        </p:spPr>
        <p:txBody>
          <a:bodyPr lIns="0" tIns="0" rIns="0" bIns="0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A22F8239-92F5-595B-5DD3-ACBA1C19E6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b="73895"/>
          <a:stretch>
            <a:fillRect/>
          </a:stretch>
        </p:blipFill>
        <p:spPr>
          <a:xfrm>
            <a:off x="3459002" y="4945020"/>
            <a:ext cx="7328137" cy="1912980"/>
          </a:xfrm>
          <a:custGeom>
            <a:avLst/>
            <a:gdLst>
              <a:gd name="connsiteX0" fmla="*/ 0 w 7328137"/>
              <a:gd name="connsiteY0" fmla="*/ 0 h 1912980"/>
              <a:gd name="connsiteX1" fmla="*/ 7328137 w 7328137"/>
              <a:gd name="connsiteY1" fmla="*/ 0 h 1912980"/>
              <a:gd name="connsiteX2" fmla="*/ 7328137 w 7328137"/>
              <a:gd name="connsiteY2" fmla="*/ 1912980 h 1912980"/>
              <a:gd name="connsiteX3" fmla="*/ 0 w 7328137"/>
              <a:gd name="connsiteY3" fmla="*/ 1912980 h 191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8137" h="1912980">
                <a:moveTo>
                  <a:pt x="0" y="0"/>
                </a:moveTo>
                <a:lnTo>
                  <a:pt x="7328137" y="0"/>
                </a:lnTo>
                <a:lnTo>
                  <a:pt x="7328137" y="1912980"/>
                </a:lnTo>
                <a:lnTo>
                  <a:pt x="0" y="1912980"/>
                </a:lnTo>
                <a:close/>
              </a:path>
            </a:pathLst>
          </a:cu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F9E987C-6F3E-FB11-D796-2D5F9075A7FF}"/>
              </a:ext>
            </a:extLst>
          </p:cNvPr>
          <p:cNvGrpSpPr/>
          <p:nvPr userDrawn="1"/>
        </p:nvGrpSpPr>
        <p:grpSpPr>
          <a:xfrm rot="10800000">
            <a:off x="9829617" y="0"/>
            <a:ext cx="2133966" cy="2133966"/>
            <a:chOff x="9654699" y="2229295"/>
            <a:chExt cx="2133966" cy="2133966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3342B09-3192-492F-3F5F-19163C83F9EE}"/>
                </a:ext>
              </a:extLst>
            </p:cNvPr>
            <p:cNvSpPr/>
            <p:nvPr/>
          </p:nvSpPr>
          <p:spPr>
            <a:xfrm>
              <a:off x="9655348" y="3309113"/>
              <a:ext cx="2132669" cy="1054148"/>
            </a:xfrm>
            <a:custGeom>
              <a:avLst/>
              <a:gdLst>
                <a:gd name="connsiteX0" fmla="*/ 1345382 w 2690764"/>
                <a:gd name="connsiteY0" fmla="*/ 0 h 1330006"/>
                <a:gd name="connsiteX1" fmla="*/ 2684632 w 2690764"/>
                <a:gd name="connsiteY1" fmla="*/ 1208559 h 1330006"/>
                <a:gd name="connsiteX2" fmla="*/ 2690764 w 2690764"/>
                <a:gd name="connsiteY2" fmla="*/ 1330006 h 1330006"/>
                <a:gd name="connsiteX3" fmla="*/ 0 w 2690764"/>
                <a:gd name="connsiteY3" fmla="*/ 1330006 h 1330006"/>
                <a:gd name="connsiteX4" fmla="*/ 6132 w 2690764"/>
                <a:gd name="connsiteY4" fmla="*/ 1208559 h 1330006"/>
                <a:gd name="connsiteX5" fmla="*/ 1345382 w 2690764"/>
                <a:gd name="connsiteY5" fmla="*/ 0 h 1330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0764" h="1330006">
                  <a:moveTo>
                    <a:pt x="1345382" y="0"/>
                  </a:moveTo>
                  <a:cubicBezTo>
                    <a:pt x="2042400" y="0"/>
                    <a:pt x="2615693" y="529729"/>
                    <a:pt x="2684632" y="1208559"/>
                  </a:cubicBezTo>
                  <a:lnTo>
                    <a:pt x="2690764" y="1330006"/>
                  </a:lnTo>
                  <a:lnTo>
                    <a:pt x="0" y="1330006"/>
                  </a:lnTo>
                  <a:lnTo>
                    <a:pt x="6132" y="1208559"/>
                  </a:lnTo>
                  <a:cubicBezTo>
                    <a:pt x="75071" y="529729"/>
                    <a:pt x="648364" y="0"/>
                    <a:pt x="134538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62E2B15-36A9-C2C7-6306-EEA512B646D0}"/>
                </a:ext>
              </a:extLst>
            </p:cNvPr>
            <p:cNvSpPr/>
            <p:nvPr/>
          </p:nvSpPr>
          <p:spPr>
            <a:xfrm>
              <a:off x="9654699" y="2229295"/>
              <a:ext cx="2133966" cy="1079818"/>
            </a:xfrm>
            <a:custGeom>
              <a:avLst/>
              <a:gdLst>
                <a:gd name="connsiteX0" fmla="*/ 818 w 2692400"/>
                <a:gd name="connsiteY0" fmla="*/ 0 h 1362394"/>
                <a:gd name="connsiteX1" fmla="*/ 2691582 w 2692400"/>
                <a:gd name="connsiteY1" fmla="*/ 0 h 1362394"/>
                <a:gd name="connsiteX2" fmla="*/ 2692400 w 2692400"/>
                <a:gd name="connsiteY2" fmla="*/ 16194 h 1362394"/>
                <a:gd name="connsiteX3" fmla="*/ 1346200 w 2692400"/>
                <a:gd name="connsiteY3" fmla="*/ 1362394 h 1362394"/>
                <a:gd name="connsiteX4" fmla="*/ 0 w 2692400"/>
                <a:gd name="connsiteY4" fmla="*/ 16194 h 1362394"/>
                <a:gd name="connsiteX5" fmla="*/ 818 w 2692400"/>
                <a:gd name="connsiteY5" fmla="*/ 0 h 1362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1362394">
                  <a:moveTo>
                    <a:pt x="818" y="0"/>
                  </a:moveTo>
                  <a:lnTo>
                    <a:pt x="2691582" y="0"/>
                  </a:lnTo>
                  <a:lnTo>
                    <a:pt x="2692400" y="16194"/>
                  </a:lnTo>
                  <a:cubicBezTo>
                    <a:pt x="2692400" y="759680"/>
                    <a:pt x="2089686" y="1362394"/>
                    <a:pt x="1346200" y="1362394"/>
                  </a:cubicBezTo>
                  <a:cubicBezTo>
                    <a:pt x="602714" y="1362394"/>
                    <a:pt x="0" y="759680"/>
                    <a:pt x="0" y="16194"/>
                  </a:cubicBezTo>
                  <a:lnTo>
                    <a:pt x="8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3569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1008">
          <p15:clr>
            <a:srgbClr val="FBAE40"/>
          </p15:clr>
        </p15:guide>
        <p15:guide id="3" orient="horz" pos="1560">
          <p15:clr>
            <a:srgbClr val="FBAE40"/>
          </p15:clr>
        </p15:guide>
        <p15:guide id="4" pos="312">
          <p15:clr>
            <a:srgbClr val="FBAE40"/>
          </p15:clr>
        </p15:guide>
        <p15:guide id="5" pos="816">
          <p15:clr>
            <a:srgbClr val="FBAE40"/>
          </p15:clr>
        </p15:guide>
        <p15:guide id="6" pos="7344">
          <p15:clr>
            <a:srgbClr val="FBAE40"/>
          </p15:clr>
        </p15:guide>
        <p15:guide id="7" orient="horz" pos="1416">
          <p15:clr>
            <a:srgbClr val="FBAE40"/>
          </p15:clr>
        </p15:guide>
        <p15:guide id="9" orient="horz" pos="384">
          <p15:clr>
            <a:srgbClr val="FBAE40"/>
          </p15:clr>
        </p15:guide>
        <p15:guide id="10" orient="horz" pos="374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10569630" cy="10687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1185" y="1825625"/>
            <a:ext cx="1056963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1491" y="6356350"/>
            <a:ext cx="4411509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200" b="0" i="0" spc="50" baseline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07309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 b="1" i="0" spc="50" baseline="0">
                <a:solidFill>
                  <a:schemeClr val="bg1"/>
                </a:solidFill>
                <a:latin typeface="+mn-lt"/>
                <a:cs typeface="Arial Black" panose="020B0604020202020204" pitchFamily="34" charset="0"/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837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 spc="100" baseline="0">
          <a:solidFill>
            <a:schemeClr val="bg1"/>
          </a:solidFill>
          <a:latin typeface="+mj-lt"/>
          <a:ea typeface="+mj-ea"/>
          <a:cs typeface="Arial Black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E8B4F98-2136-2B56-A67B-16D21926DC85}"/>
              </a:ext>
            </a:extLst>
          </p:cNvPr>
          <p:cNvSpPr txBox="1"/>
          <p:nvPr/>
        </p:nvSpPr>
        <p:spPr>
          <a:xfrm>
            <a:off x="493059" y="1490008"/>
            <a:ext cx="84142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D3DDF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“THEY SHALL SPEAK WITH NEW TONGUES”</a:t>
            </a:r>
          </a:p>
        </p:txBody>
      </p:sp>
    </p:spTree>
    <p:extLst>
      <p:ext uri="{BB962C8B-B14F-4D97-AF65-F5344CB8AC3E}">
        <p14:creationId xmlns:p14="http://schemas.microsoft.com/office/powerpoint/2010/main" val="3421401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BEECE652-C743-AC36-AD9C-B29F01B1BBFB}"/>
              </a:ext>
            </a:extLst>
          </p:cNvPr>
          <p:cNvSpPr txBox="1"/>
          <p:nvPr/>
        </p:nvSpPr>
        <p:spPr>
          <a:xfrm>
            <a:off x="0" y="0"/>
            <a:ext cx="770068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srgbClr val="D3DDF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“THEY SHALL SPEAK WITH NEW TONGUES”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E47E4C-AC55-C1E1-B505-95CCC2323537}"/>
              </a:ext>
            </a:extLst>
          </p:cNvPr>
          <p:cNvSpPr txBox="1"/>
          <p:nvPr/>
        </p:nvSpPr>
        <p:spPr>
          <a:xfrm>
            <a:off x="0" y="1775012"/>
            <a:ext cx="12192000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Demi" panose="020B0704020202020204" pitchFamily="34" charset="0"/>
              <a:ea typeface="+mn-ea"/>
              <a:cs typeface="+mn-cs"/>
            </a:endParaRPr>
          </a:p>
          <a:p>
            <a:pPr marL="1028700" marR="0" lvl="0" indent="-1028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D90000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Tongues Served a Specific Purpose</a:t>
            </a:r>
          </a:p>
          <a:p>
            <a:pPr marL="2286000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srgbClr val="D90000">
                    <a:lumMod val="60000"/>
                    <a:lumOff val="40000"/>
                  </a:srgbClr>
                </a:solidFill>
                <a:effectLst>
                  <a:glow rad="635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Mark 16:15-20</a:t>
            </a:r>
          </a:p>
          <a:p>
            <a:pPr marL="2286000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srgbClr val="D90000">
                    <a:lumMod val="60000"/>
                    <a:lumOff val="40000"/>
                  </a:srgbClr>
                </a:solidFill>
                <a:effectLst>
                  <a:glow rad="635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Acts 2:22-; 14:3; Hebrews 2:3-4</a:t>
            </a:r>
          </a:p>
          <a:p>
            <a:pPr marL="2286000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srgbClr val="D90000">
                    <a:lumMod val="60000"/>
                    <a:lumOff val="40000"/>
                  </a:srgbClr>
                </a:solidFill>
                <a:effectLst>
                  <a:glow rad="635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John 20:30-31</a:t>
            </a:r>
          </a:p>
        </p:txBody>
      </p:sp>
    </p:spTree>
    <p:extLst>
      <p:ext uri="{BB962C8B-B14F-4D97-AF65-F5344CB8AC3E}">
        <p14:creationId xmlns:p14="http://schemas.microsoft.com/office/powerpoint/2010/main" val="136201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910013DB-156C-DCF3-1F15-B7C0DD6587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0E124110-26FB-7073-B0B6-76307163C580}"/>
              </a:ext>
            </a:extLst>
          </p:cNvPr>
          <p:cNvSpPr txBox="1"/>
          <p:nvPr/>
        </p:nvSpPr>
        <p:spPr>
          <a:xfrm>
            <a:off x="0" y="0"/>
            <a:ext cx="770068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srgbClr val="D3DDF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“THEY SHALL SPEAK WITH NEW TONGUES”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9F6B82-3259-5F60-247A-5F06F8EBF3D5}"/>
              </a:ext>
            </a:extLst>
          </p:cNvPr>
          <p:cNvSpPr txBox="1"/>
          <p:nvPr/>
        </p:nvSpPr>
        <p:spPr>
          <a:xfrm>
            <a:off x="0" y="1775012"/>
            <a:ext cx="12192000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Demi" panose="020B0704020202020204" pitchFamily="34" charset="0"/>
              <a:ea typeface="+mn-ea"/>
              <a:cs typeface="+mn-cs"/>
            </a:endParaRPr>
          </a:p>
          <a:p>
            <a:pPr marL="1028700" marR="0" lvl="0" indent="-1028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D90000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Tongues Were Understandable</a:t>
            </a:r>
          </a:p>
          <a:p>
            <a:pPr marL="2286000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srgbClr val="D90000">
                    <a:lumMod val="60000"/>
                    <a:lumOff val="40000"/>
                  </a:srgbClr>
                </a:solidFill>
                <a:effectLst>
                  <a:glow rad="635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Acts 2:1-11</a:t>
            </a:r>
          </a:p>
          <a:p>
            <a:pPr marL="2286000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srgbClr val="D90000">
                    <a:lumMod val="60000"/>
                    <a:lumOff val="40000"/>
                  </a:srgbClr>
                </a:solidFill>
                <a:effectLst>
                  <a:glow rad="635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1</a:t>
            </a:r>
            <a:r>
              <a:rPr kumimoji="0" lang="en-US" sz="3500" b="1" i="0" u="none" strike="noStrike" kern="1200" cap="none" spc="0" normalizeH="0" baseline="30000" noProof="0" dirty="0">
                <a:ln>
                  <a:noFill/>
                </a:ln>
                <a:solidFill>
                  <a:srgbClr val="D90000">
                    <a:lumMod val="60000"/>
                    <a:lumOff val="40000"/>
                  </a:srgbClr>
                </a:solidFill>
                <a:effectLst>
                  <a:glow rad="635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st</a:t>
            </a: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srgbClr val="D90000">
                    <a:lumMod val="60000"/>
                    <a:lumOff val="40000"/>
                  </a:srgbClr>
                </a:solidFill>
                <a:effectLst>
                  <a:glow rad="635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 Corinthians 13:1</a:t>
            </a:r>
          </a:p>
          <a:p>
            <a:pPr marL="2286000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srgbClr val="D90000">
                    <a:lumMod val="60000"/>
                    <a:lumOff val="40000"/>
                  </a:srgbClr>
                </a:solidFill>
                <a:effectLst>
                  <a:glow rad="635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1</a:t>
            </a:r>
            <a:r>
              <a:rPr kumimoji="0" lang="en-US" sz="3500" b="1" i="0" u="none" strike="noStrike" kern="1200" cap="none" spc="0" normalizeH="0" baseline="30000" noProof="0" dirty="0">
                <a:ln>
                  <a:noFill/>
                </a:ln>
                <a:solidFill>
                  <a:srgbClr val="D90000">
                    <a:lumMod val="60000"/>
                    <a:lumOff val="40000"/>
                  </a:srgbClr>
                </a:solidFill>
                <a:effectLst>
                  <a:glow rad="635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st</a:t>
            </a: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srgbClr val="D90000">
                    <a:lumMod val="60000"/>
                    <a:lumOff val="40000"/>
                  </a:srgbClr>
                </a:solidFill>
                <a:effectLst>
                  <a:glow rad="635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 Corinthians 14:1-40</a:t>
            </a:r>
          </a:p>
        </p:txBody>
      </p:sp>
    </p:spTree>
    <p:extLst>
      <p:ext uri="{BB962C8B-B14F-4D97-AF65-F5344CB8AC3E}">
        <p14:creationId xmlns:p14="http://schemas.microsoft.com/office/powerpoint/2010/main" val="365931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DB9D5EB6-77DA-CDBD-B8A8-07B55E73E4C2}"/>
              </a:ext>
            </a:extLst>
          </p:cNvPr>
          <p:cNvSpPr txBox="1"/>
          <p:nvPr/>
        </p:nvSpPr>
        <p:spPr>
          <a:xfrm>
            <a:off x="0" y="0"/>
            <a:ext cx="770068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srgbClr val="D3DDF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“THEY SHALL SPEAK WITH NEW TONGUES”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1C881D6-1606-1113-19DA-33C2F8F23635}"/>
              </a:ext>
            </a:extLst>
          </p:cNvPr>
          <p:cNvSpPr txBox="1"/>
          <p:nvPr/>
        </p:nvSpPr>
        <p:spPr>
          <a:xfrm>
            <a:off x="0" y="1775012"/>
            <a:ext cx="12192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Demi" panose="020B0704020202020204" pitchFamily="34" charset="0"/>
              <a:ea typeface="+mn-ea"/>
              <a:cs typeface="+mn-cs"/>
            </a:endParaRPr>
          </a:p>
          <a:p>
            <a:pPr marL="1028700" marR="0" lvl="0" indent="-1028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D90000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Tongues Have Ceased</a:t>
            </a:r>
          </a:p>
          <a:p>
            <a:pPr marL="2286000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srgbClr val="D90000">
                    <a:lumMod val="60000"/>
                    <a:lumOff val="40000"/>
                  </a:srgbClr>
                </a:solidFill>
                <a:effectLst>
                  <a:glow rad="635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1</a:t>
            </a:r>
            <a:r>
              <a:rPr kumimoji="0" lang="en-US" sz="3500" b="1" i="0" u="none" strike="noStrike" kern="1200" cap="none" spc="0" normalizeH="0" baseline="30000" noProof="0" dirty="0">
                <a:ln>
                  <a:noFill/>
                </a:ln>
                <a:solidFill>
                  <a:srgbClr val="D90000">
                    <a:lumMod val="60000"/>
                    <a:lumOff val="40000"/>
                  </a:srgbClr>
                </a:solidFill>
                <a:effectLst>
                  <a:glow rad="635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st</a:t>
            </a: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srgbClr val="D90000">
                    <a:lumMod val="60000"/>
                    <a:lumOff val="40000"/>
                  </a:srgbClr>
                </a:solidFill>
                <a:effectLst>
                  <a:glow rad="635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 Corinthians 13:8-10</a:t>
            </a:r>
          </a:p>
          <a:p>
            <a:pPr marL="2286000" marR="0" lvl="0" indent="-11477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srgbClr val="D90000">
                    <a:lumMod val="60000"/>
                    <a:lumOff val="40000"/>
                  </a:srgbClr>
                </a:solidFill>
                <a:effectLst>
                  <a:glow rad="635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Hebrews 11:1; 1</a:t>
            </a:r>
            <a:r>
              <a:rPr kumimoji="0" lang="en-US" sz="3500" b="1" i="0" u="none" strike="noStrike" kern="1200" cap="none" spc="0" normalizeH="0" baseline="30000" noProof="0" dirty="0">
                <a:ln>
                  <a:noFill/>
                </a:ln>
                <a:solidFill>
                  <a:srgbClr val="D90000">
                    <a:lumMod val="60000"/>
                    <a:lumOff val="40000"/>
                  </a:srgbClr>
                </a:solidFill>
                <a:effectLst>
                  <a:glow rad="635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st</a:t>
            </a: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srgbClr val="D90000">
                    <a:lumMod val="60000"/>
                    <a:lumOff val="40000"/>
                  </a:srgbClr>
                </a:solidFill>
                <a:effectLst>
                  <a:glow rad="63500">
                    <a:srgbClr val="FFFFFF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 Peter 1:9; Hebrews 9:27-28</a:t>
            </a:r>
          </a:p>
        </p:txBody>
      </p:sp>
    </p:spTree>
    <p:extLst>
      <p:ext uri="{BB962C8B-B14F-4D97-AF65-F5344CB8AC3E}">
        <p14:creationId xmlns:p14="http://schemas.microsoft.com/office/powerpoint/2010/main" val="60630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Placeholder 11" descr="Badge with checkmark">
            <a:extLst>
              <a:ext uri="{FF2B5EF4-FFF2-40B4-BE49-F238E27FC236}">
                <a16:creationId xmlns:a16="http://schemas.microsoft.com/office/drawing/2014/main" id="{7ACB77E6-BC5F-1BC1-CA97-6D2E37F39C9B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382324" y="3429000"/>
            <a:ext cx="502920" cy="502920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401105-5841-28D0-D6C0-3E1A46648BF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4632" y="3500318"/>
            <a:ext cx="7302488" cy="685800"/>
          </a:xfrm>
        </p:spPr>
        <p:txBody>
          <a:bodyPr/>
          <a:lstStyle/>
          <a:p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Demi" panose="020B0704020202020204" pitchFamily="34" charset="0"/>
              </a:rPr>
              <a:t>Tongues served a specific purpose.</a:t>
            </a:r>
          </a:p>
        </p:txBody>
      </p:sp>
      <p:pic>
        <p:nvPicPr>
          <p:cNvPr id="16" name="Picture Placeholder 15" descr="Badge with checkmark">
            <a:extLst>
              <a:ext uri="{FF2B5EF4-FFF2-40B4-BE49-F238E27FC236}">
                <a16:creationId xmlns:a16="http://schemas.microsoft.com/office/drawing/2014/main" id="{41353449-F29F-160E-215E-BB307C73E339}"/>
              </a:ext>
            </a:extLst>
          </p:cNvPr>
          <p:cNvPicPr>
            <a:picLocks noGrp="1" noChangeAspect="1"/>
          </p:cNvPicPr>
          <p:nvPr>
            <p:ph type="pic" sz="quarter" idx="27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382322" y="4382177"/>
            <a:ext cx="502920" cy="502920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3A858E6-8813-CD9D-EE22-EB8E062FBA1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404632" y="4461721"/>
            <a:ext cx="6774167" cy="685800"/>
          </a:xfrm>
        </p:spPr>
        <p:txBody>
          <a:bodyPr/>
          <a:lstStyle/>
          <a:p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Demi" panose="020B0704020202020204" pitchFamily="34" charset="0"/>
              </a:rPr>
              <a:t>Tongues were understandable.</a:t>
            </a:r>
            <a:endParaRPr lang="en-US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80F9D7-8410-9097-31BC-A9AE7C7052A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421104" y="5331291"/>
            <a:ext cx="6152615" cy="685800"/>
          </a:xfrm>
        </p:spPr>
        <p:txBody>
          <a:bodyPr/>
          <a:lstStyle/>
          <a:p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Demi" panose="020B0704020202020204" pitchFamily="34" charset="0"/>
              </a:rPr>
              <a:t>Tongues have ceased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venir Next LT Pro Demi" panose="020B0704020202020204" pitchFamily="34" charset="0"/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7D9352-F412-2856-5B72-FEC4CFA63369}"/>
              </a:ext>
            </a:extLst>
          </p:cNvPr>
          <p:cNvSpPr txBox="1"/>
          <p:nvPr/>
        </p:nvSpPr>
        <p:spPr>
          <a:xfrm>
            <a:off x="0" y="11382"/>
            <a:ext cx="770068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1" i="0" u="none" strike="noStrike" kern="1200" cap="none" spc="0" normalizeH="0" baseline="0" noProof="0" dirty="0">
                <a:ln>
                  <a:noFill/>
                </a:ln>
                <a:solidFill>
                  <a:srgbClr val="D3DDF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“THEY SHALL SPEAK WITH NEW TONGUES”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8DB008-0C0D-F9E2-29CF-7A8FD55AC376}"/>
              </a:ext>
            </a:extLst>
          </p:cNvPr>
          <p:cNvSpPr txBox="1"/>
          <p:nvPr/>
        </p:nvSpPr>
        <p:spPr>
          <a:xfrm>
            <a:off x="0" y="1692459"/>
            <a:ext cx="755724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LT Pro Demi" panose="020B07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63500">
                    <a:srgbClr val="D90000">
                      <a:lumMod val="60000"/>
                      <a:lumOff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venir Next LT Pro Demi" panose="020B0704020202020204" pitchFamily="34" charset="0"/>
                <a:ea typeface="+mn-ea"/>
                <a:cs typeface="+mn-cs"/>
              </a:rPr>
              <a:t>Conclusion</a:t>
            </a:r>
          </a:p>
        </p:txBody>
      </p:sp>
      <p:pic>
        <p:nvPicPr>
          <p:cNvPr id="19" name="Picture Placeholder 15" descr="Badge with checkmark">
            <a:extLst>
              <a:ext uri="{FF2B5EF4-FFF2-40B4-BE49-F238E27FC236}">
                <a16:creationId xmlns:a16="http://schemas.microsoft.com/office/drawing/2014/main" id="{B24BE355-A0DB-B4B8-CA90-29008C2D69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382322" y="5331291"/>
            <a:ext cx="502920" cy="50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866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</p:bldLst>
  </p:timing>
</p:sld>
</file>

<file path=ppt/theme/theme1.xml><?xml version="1.0" encoding="utf-8"?>
<a:theme xmlns:a="http://schemas.openxmlformats.org/drawingml/2006/main" name="3_Office Theme">
  <a:themeElements>
    <a:clrScheme name="Training-presentation">
      <a:dk1>
        <a:srgbClr val="000000"/>
      </a:dk1>
      <a:lt1>
        <a:srgbClr val="FFFFFF"/>
      </a:lt1>
      <a:dk2>
        <a:srgbClr val="112CC1"/>
      </a:dk2>
      <a:lt2>
        <a:srgbClr val="E7E6E6"/>
      </a:lt2>
      <a:accent1>
        <a:srgbClr val="FF7128"/>
      </a:accent1>
      <a:accent2>
        <a:srgbClr val="FF2828"/>
      </a:accent2>
      <a:accent3>
        <a:srgbClr val="2849FD"/>
      </a:accent3>
      <a:accent4>
        <a:srgbClr val="D3DDFE"/>
      </a:accent4>
      <a:accent5>
        <a:srgbClr val="FBFF22"/>
      </a:accent5>
      <a:accent6>
        <a:srgbClr val="D90000"/>
      </a:accent6>
      <a:hlink>
        <a:srgbClr val="0563C1"/>
      </a:hlink>
      <a:folHlink>
        <a:srgbClr val="954F72"/>
      </a:folHlink>
    </a:clrScheme>
    <a:fontScheme name="Custom 12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ining-presentation_tm03460604_Win32_SD_v8.pptx" id="{66635C4D-D4A9-4648-90D6-E45654B1E8E2}" vid="{94017650-3BB5-407C-BEF8-89944962EDC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Widescreen</PresentationFormat>
  <Paragraphs>24</Paragraphs>
  <Slides>5</Slides>
  <Notes>0</Notes>
  <HiddenSlides>5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Avenir Next LT Pro Demi</vt:lpstr>
      <vt:lpstr>Calibri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202</cp:revision>
  <dcterms:created xsi:type="dcterms:W3CDTF">2023-05-27T00:35:32Z</dcterms:created>
  <dcterms:modified xsi:type="dcterms:W3CDTF">2024-02-28T16:07:52Z</dcterms:modified>
</cp:coreProperties>
</file>