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1"/>
  </p:notesMasterIdLst>
  <p:sldIdLst>
    <p:sldId id="12783" r:id="rId2"/>
    <p:sldId id="12830" r:id="rId3"/>
    <p:sldId id="12831" r:id="rId4"/>
    <p:sldId id="12832" r:id="rId5"/>
    <p:sldId id="12833" r:id="rId6"/>
    <p:sldId id="12834" r:id="rId7"/>
    <p:sldId id="12835" r:id="rId8"/>
    <p:sldId id="12836" r:id="rId9"/>
    <p:sldId id="1283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Premium Photo | 4k high resolution green leather sofa texture wallpaper  background realistic">
            <a:extLst>
              <a:ext uri="{FF2B5EF4-FFF2-40B4-BE49-F238E27FC236}">
                <a16:creationId xmlns:a16="http://schemas.microsoft.com/office/drawing/2014/main" id="{4DCED040-3925-F50E-F5BB-134334CE4B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40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8B851AB-22E3-FA55-8250-766D3FEEF214}"/>
              </a:ext>
            </a:extLst>
          </p:cNvPr>
          <p:cNvSpPr txBox="1"/>
          <p:nvPr/>
        </p:nvSpPr>
        <p:spPr>
          <a:xfrm>
            <a:off x="0" y="2459504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“We Are of God”</a:t>
            </a:r>
          </a:p>
        </p:txBody>
      </p:sp>
    </p:spTree>
    <p:extLst>
      <p:ext uri="{BB962C8B-B14F-4D97-AF65-F5344CB8AC3E}">
        <p14:creationId xmlns:p14="http://schemas.microsoft.com/office/powerpoint/2010/main" val="17698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8E0B31E-17C7-2A12-F2C6-E7292BEF8C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Premium Photo | 4k high resolution green leather sofa texture wallpaper  background realistic">
            <a:extLst>
              <a:ext uri="{FF2B5EF4-FFF2-40B4-BE49-F238E27FC236}">
                <a16:creationId xmlns:a16="http://schemas.microsoft.com/office/drawing/2014/main" id="{A5557095-A45A-922C-9D87-11EACB4CCF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40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A74119B-B7AA-2EC5-536F-284B2470F6B7}"/>
              </a:ext>
            </a:extLst>
          </p:cNvPr>
          <p:cNvSpPr txBox="1"/>
          <p:nvPr/>
        </p:nvSpPr>
        <p:spPr>
          <a:xfrm>
            <a:off x="0" y="0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0" b="1" i="0" u="none" strike="noStrike" kern="1200" cap="none" spc="0" normalizeH="0" baseline="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“We Are of God”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8C8E66-4125-E2D9-B633-2BFC483218D8}"/>
              </a:ext>
            </a:extLst>
          </p:cNvPr>
          <p:cNvSpPr txBox="1"/>
          <p:nvPr/>
        </p:nvSpPr>
        <p:spPr>
          <a:xfrm>
            <a:off x="0" y="1936376"/>
            <a:ext cx="1219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0" b="1" cap="small" dirty="0">
                <a:effectLst>
                  <a:glow rad="63500">
                    <a:schemeClr val="bg2">
                      <a:lumMod val="7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Introduction</a:t>
            </a:r>
          </a:p>
          <a:p>
            <a:pPr marL="2743200" indent="-1366838">
              <a:buFont typeface="+mj-lt"/>
              <a:buAutoNum type="alphaUcPeriod"/>
            </a:pPr>
            <a:r>
              <a:rPr lang="en-US" sz="6000" b="1" dirty="0"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1</a:t>
            </a:r>
            <a:r>
              <a:rPr lang="en-US" sz="6000" b="1" baseline="30000" dirty="0"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st</a:t>
            </a:r>
            <a:r>
              <a:rPr lang="en-US" sz="6000" b="1" dirty="0"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 John 5:19-20</a:t>
            </a:r>
          </a:p>
          <a:p>
            <a:pPr marL="2743200" indent="-1366838">
              <a:buFont typeface="+mj-lt"/>
              <a:buAutoNum type="alphaUcPeriod"/>
            </a:pPr>
            <a:r>
              <a:rPr lang="en-US" sz="6000" b="1" dirty="0"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1</a:t>
            </a:r>
            <a:r>
              <a:rPr lang="en-US" sz="6000" b="1" baseline="30000" dirty="0"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st</a:t>
            </a:r>
            <a:r>
              <a:rPr lang="en-US" sz="6000" b="1" dirty="0"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 Peter 2:9</a:t>
            </a:r>
          </a:p>
        </p:txBody>
      </p:sp>
    </p:spTree>
    <p:extLst>
      <p:ext uri="{BB962C8B-B14F-4D97-AF65-F5344CB8AC3E}">
        <p14:creationId xmlns:p14="http://schemas.microsoft.com/office/powerpoint/2010/main" val="412031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A20F945-CEDB-A49F-F7EC-D7F3EF1F95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Premium Photo | 4k high resolution green leather sofa texture wallpaper  background realistic">
            <a:extLst>
              <a:ext uri="{FF2B5EF4-FFF2-40B4-BE49-F238E27FC236}">
                <a16:creationId xmlns:a16="http://schemas.microsoft.com/office/drawing/2014/main" id="{08190E76-8306-7B2B-DAB0-875904EFFC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40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62FF4FA-D127-C059-BD9A-45CB624A20A6}"/>
              </a:ext>
            </a:extLst>
          </p:cNvPr>
          <p:cNvSpPr txBox="1"/>
          <p:nvPr/>
        </p:nvSpPr>
        <p:spPr>
          <a:xfrm>
            <a:off x="0" y="0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0" b="1" i="0" u="none" strike="noStrike" kern="1200" cap="none" spc="0" normalizeH="0" baseline="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“We Are of God”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08E4ED-E14C-79FE-02FD-730AD8B1FBA3}"/>
              </a:ext>
            </a:extLst>
          </p:cNvPr>
          <p:cNvSpPr txBox="1"/>
          <p:nvPr/>
        </p:nvSpPr>
        <p:spPr>
          <a:xfrm>
            <a:off x="0" y="1936376"/>
            <a:ext cx="1219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90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srgbClr val="EEECE1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We Are Priests</a:t>
            </a:r>
          </a:p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1</a:t>
            </a:r>
            <a:r>
              <a:rPr kumimoji="0" lang="en-US" sz="6000" b="1" i="0" u="none" strike="noStrike" kern="1200" cap="none" spc="0" normalizeH="0" baseline="3000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st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 Peter 2:5; Hebrews 7:12</a:t>
            </a:r>
          </a:p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000" b="1" dirty="0"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Romans 12:2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blipFill>
                <a:blip r:embed="rId3"/>
                <a:tile tx="0" ty="0" sx="100000" sy="100000" flip="none" algn="tl"/>
              </a:blipFill>
              <a:effectLst>
                <a:glow rad="635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arrington" panose="04040505050A02020702" pitchFamily="8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586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4862DA5-91FD-53CC-408B-77C08CD383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Premium Photo | 4k high resolution green leather sofa texture wallpaper  background realistic">
            <a:extLst>
              <a:ext uri="{FF2B5EF4-FFF2-40B4-BE49-F238E27FC236}">
                <a16:creationId xmlns:a16="http://schemas.microsoft.com/office/drawing/2014/main" id="{F6FEBD35-8B77-889F-67AF-5849B4A819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40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CDD7248-C071-EE03-435E-52352AD4359C}"/>
              </a:ext>
            </a:extLst>
          </p:cNvPr>
          <p:cNvSpPr txBox="1"/>
          <p:nvPr/>
        </p:nvSpPr>
        <p:spPr>
          <a:xfrm>
            <a:off x="0" y="0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0" b="1" i="0" u="none" strike="noStrike" kern="1200" cap="none" spc="0" normalizeH="0" baseline="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“We Are of God”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48D944-933A-6D44-A769-67DDC8F79431}"/>
              </a:ext>
            </a:extLst>
          </p:cNvPr>
          <p:cNvSpPr txBox="1"/>
          <p:nvPr/>
        </p:nvSpPr>
        <p:spPr>
          <a:xfrm>
            <a:off x="0" y="1936376"/>
            <a:ext cx="1219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90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srgbClr val="EEECE1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We Are Saints</a:t>
            </a:r>
          </a:p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1</a:t>
            </a:r>
            <a:r>
              <a:rPr kumimoji="0" lang="en-US" sz="6000" b="1" i="0" u="none" strike="noStrike" kern="1200" cap="none" spc="0" normalizeH="0" baseline="3000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st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 Corinthians 1:2</a:t>
            </a:r>
          </a:p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000" b="1" dirty="0"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Ephesians 5:3-17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blipFill>
                <a:blip r:embed="rId3"/>
                <a:tile tx="0" ty="0" sx="100000" sy="100000" flip="none" algn="tl"/>
              </a:blipFill>
              <a:effectLst>
                <a:glow rad="635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arrington" panose="04040505050A02020702" pitchFamily="8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816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9CE8EE3-18DB-35ED-C6BD-79ED7380AB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Premium Photo | 4k high resolution green leather sofa texture wallpaper  background realistic">
            <a:extLst>
              <a:ext uri="{FF2B5EF4-FFF2-40B4-BE49-F238E27FC236}">
                <a16:creationId xmlns:a16="http://schemas.microsoft.com/office/drawing/2014/main" id="{31B39F8E-2F3D-D59A-AEAF-B71093320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40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FD21BD9-47CC-5E58-3345-664FB33F1D26}"/>
              </a:ext>
            </a:extLst>
          </p:cNvPr>
          <p:cNvSpPr txBox="1"/>
          <p:nvPr/>
        </p:nvSpPr>
        <p:spPr>
          <a:xfrm>
            <a:off x="0" y="0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0" b="1" i="0" u="none" strike="noStrike" kern="1200" cap="none" spc="0" normalizeH="0" baseline="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“We Are of God”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5B5786-AC28-E26F-A499-DE46E0993625}"/>
              </a:ext>
            </a:extLst>
          </p:cNvPr>
          <p:cNvSpPr txBox="1"/>
          <p:nvPr/>
        </p:nvSpPr>
        <p:spPr>
          <a:xfrm>
            <a:off x="0" y="1936376"/>
            <a:ext cx="1219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90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srgbClr val="EEECE1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We Are Pilgrims</a:t>
            </a:r>
          </a:p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1</a:t>
            </a:r>
            <a:r>
              <a:rPr kumimoji="0" lang="en-US" sz="6000" b="1" i="0" u="none" strike="noStrike" kern="1200" cap="none" spc="0" normalizeH="0" baseline="3000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st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 Peter 2:11-12</a:t>
            </a:r>
          </a:p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000" b="1" dirty="0"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Hebrews 11:13-16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blipFill>
                <a:blip r:embed="rId3"/>
                <a:tile tx="0" ty="0" sx="100000" sy="100000" flip="none" algn="tl"/>
              </a:blipFill>
              <a:effectLst>
                <a:glow rad="635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arrington" panose="04040505050A02020702" pitchFamily="8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741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B7DE82F-D3E1-AB8F-F7AC-38EC82CFDF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Premium Photo | 4k high resolution green leather sofa texture wallpaper  background realistic">
            <a:extLst>
              <a:ext uri="{FF2B5EF4-FFF2-40B4-BE49-F238E27FC236}">
                <a16:creationId xmlns:a16="http://schemas.microsoft.com/office/drawing/2014/main" id="{50FD087A-463C-A950-6FB2-4F7C07067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40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5B9181A-D550-2127-FC44-D9FE10E22EE1}"/>
              </a:ext>
            </a:extLst>
          </p:cNvPr>
          <p:cNvSpPr txBox="1"/>
          <p:nvPr/>
        </p:nvSpPr>
        <p:spPr>
          <a:xfrm>
            <a:off x="0" y="0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0" b="1" i="0" u="none" strike="noStrike" kern="1200" cap="none" spc="0" normalizeH="0" baseline="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“We Are of God”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6C88B1-7CD3-31C0-C75B-F089748C6026}"/>
              </a:ext>
            </a:extLst>
          </p:cNvPr>
          <p:cNvSpPr txBox="1"/>
          <p:nvPr/>
        </p:nvSpPr>
        <p:spPr>
          <a:xfrm>
            <a:off x="0" y="1936376"/>
            <a:ext cx="12192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90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srgbClr val="EEECE1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We Are Soldiers</a:t>
            </a:r>
          </a:p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2</a:t>
            </a:r>
            <a:r>
              <a:rPr kumimoji="0" lang="en-US" sz="6000" b="1" i="0" u="none" strike="noStrike" kern="1200" cap="none" spc="0" normalizeH="0" baseline="3000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nd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 Timothy 2:3-4</a:t>
            </a:r>
          </a:p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000" b="1" dirty="0"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2</a:t>
            </a:r>
            <a:r>
              <a:rPr lang="en-US" sz="6000" b="1" baseline="30000" dirty="0"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nd</a:t>
            </a:r>
            <a:r>
              <a:rPr lang="en-US" sz="6000" b="1" dirty="0"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 Corinthians 10:4-5; Ephesians 6:10-17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blipFill>
                <a:blip r:embed="rId3"/>
                <a:tile tx="0" ty="0" sx="100000" sy="100000" flip="none" algn="tl"/>
              </a:blipFill>
              <a:effectLst>
                <a:glow rad="635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arrington" panose="04040505050A02020702" pitchFamily="8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768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0D6D4EC-843D-CA5E-C4C4-A646AFD093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Premium Photo | 4k high resolution green leather sofa texture wallpaper  background realistic">
            <a:extLst>
              <a:ext uri="{FF2B5EF4-FFF2-40B4-BE49-F238E27FC236}">
                <a16:creationId xmlns:a16="http://schemas.microsoft.com/office/drawing/2014/main" id="{EA42D3A0-07E8-DDC4-E1DE-F310EDC0E1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40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7EB59B6-3CBE-0613-454F-093A590208FD}"/>
              </a:ext>
            </a:extLst>
          </p:cNvPr>
          <p:cNvSpPr txBox="1"/>
          <p:nvPr/>
        </p:nvSpPr>
        <p:spPr>
          <a:xfrm>
            <a:off x="0" y="0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0" b="1" i="0" u="none" strike="noStrike" kern="1200" cap="none" spc="0" normalizeH="0" baseline="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“We Are of God”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BD304A-4A19-9758-6700-5E3BDABBCF16}"/>
              </a:ext>
            </a:extLst>
          </p:cNvPr>
          <p:cNvSpPr txBox="1"/>
          <p:nvPr/>
        </p:nvSpPr>
        <p:spPr>
          <a:xfrm>
            <a:off x="0" y="1936376"/>
            <a:ext cx="1219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90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srgbClr val="EEECE1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We Are Sheep</a:t>
            </a:r>
          </a:p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1</a:t>
            </a:r>
            <a:r>
              <a:rPr kumimoji="0" lang="en-US" sz="6000" b="1" i="0" u="none" strike="noStrike" kern="1200" cap="none" spc="0" normalizeH="0" baseline="3000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st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 Peter 2:25</a:t>
            </a:r>
          </a:p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000" b="1" dirty="0"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Psalm 23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blipFill>
                <a:blip r:embed="rId3"/>
                <a:tile tx="0" ty="0" sx="100000" sy="100000" flip="none" algn="tl"/>
              </a:blipFill>
              <a:effectLst>
                <a:glow rad="635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arrington" panose="04040505050A02020702" pitchFamily="8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756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577AED8-42B3-8954-16DA-3BC55B7FD5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Premium Photo | 4k high resolution green leather sofa texture wallpaper  background realistic">
            <a:extLst>
              <a:ext uri="{FF2B5EF4-FFF2-40B4-BE49-F238E27FC236}">
                <a16:creationId xmlns:a16="http://schemas.microsoft.com/office/drawing/2014/main" id="{A194C729-4BE3-4A54-9201-F8F1F1F343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40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2361D8E-8560-2131-6D11-6DFB6C9FA0D3}"/>
              </a:ext>
            </a:extLst>
          </p:cNvPr>
          <p:cNvSpPr txBox="1"/>
          <p:nvPr/>
        </p:nvSpPr>
        <p:spPr>
          <a:xfrm>
            <a:off x="0" y="0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0" b="1" i="0" u="none" strike="noStrike" kern="1200" cap="none" spc="0" normalizeH="0" baseline="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“We Are of God”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ED9C87-B126-E43B-9731-410DB5A1AADA}"/>
              </a:ext>
            </a:extLst>
          </p:cNvPr>
          <p:cNvSpPr txBox="1"/>
          <p:nvPr/>
        </p:nvSpPr>
        <p:spPr>
          <a:xfrm>
            <a:off x="0" y="1936376"/>
            <a:ext cx="1219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6"/>
              <a:tabLst/>
              <a:defRPr/>
            </a:pPr>
            <a:r>
              <a:rPr kumimoji="0" lang="en-US" sz="90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srgbClr val="EEECE1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We Are Disciples</a:t>
            </a:r>
          </a:p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000" b="1" dirty="0"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Matthew 28:18-20</a:t>
            </a:r>
          </a:p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Matthew 10:24-25</a:t>
            </a:r>
          </a:p>
        </p:txBody>
      </p:sp>
    </p:spTree>
    <p:extLst>
      <p:ext uri="{BB962C8B-B14F-4D97-AF65-F5344CB8AC3E}">
        <p14:creationId xmlns:p14="http://schemas.microsoft.com/office/powerpoint/2010/main" val="2036726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8F0DC0-4D39-02A5-8519-323A8171B2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Premium Photo | 4k high resolution green leather sofa texture wallpaper  background realistic">
            <a:extLst>
              <a:ext uri="{FF2B5EF4-FFF2-40B4-BE49-F238E27FC236}">
                <a16:creationId xmlns:a16="http://schemas.microsoft.com/office/drawing/2014/main" id="{F71C827A-4A8C-ED1E-095F-82580E83C5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40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904CA4E-5131-3AFD-77BF-2A813B6E0B1E}"/>
              </a:ext>
            </a:extLst>
          </p:cNvPr>
          <p:cNvSpPr txBox="1"/>
          <p:nvPr/>
        </p:nvSpPr>
        <p:spPr>
          <a:xfrm>
            <a:off x="0" y="0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0" b="1" i="0" u="none" strike="noStrike" kern="1200" cap="none" spc="0" normalizeH="0" baseline="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“We Are of God”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217868-1466-584E-16A5-EBCF64D849C4}"/>
              </a:ext>
            </a:extLst>
          </p:cNvPr>
          <p:cNvSpPr txBox="1"/>
          <p:nvPr/>
        </p:nvSpPr>
        <p:spPr>
          <a:xfrm>
            <a:off x="0" y="1936376"/>
            <a:ext cx="1219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7"/>
              <a:tabLst/>
              <a:defRPr/>
            </a:pPr>
            <a:r>
              <a:rPr kumimoji="0" lang="en-US" sz="90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srgbClr val="EEECE1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We Are Christians</a:t>
            </a:r>
          </a:p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Acts 11:26</a:t>
            </a:r>
          </a:p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000" b="1" dirty="0">
                <a:blipFill>
                  <a:blip r:embed="rId3"/>
                  <a:tile tx="0" ty="0" sx="100000" sy="100000" flip="none" algn="tl"/>
                </a:blip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Galatians 3:27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blipFill>
                <a:blip r:embed="rId3"/>
                <a:tile tx="0" ty="0" sx="100000" sy="100000" flip="none" algn="tl"/>
              </a:blipFill>
              <a:effectLst>
                <a:glow rad="635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arrington" panose="04040505050A02020702" pitchFamily="8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771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Widescreen</PresentationFormat>
  <Paragraphs>33</Paragraphs>
  <Slides>9</Slides>
  <Notes>0</Notes>
  <HiddenSlides>9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Harrington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211</cp:revision>
  <dcterms:created xsi:type="dcterms:W3CDTF">2023-05-27T00:35:32Z</dcterms:created>
  <dcterms:modified xsi:type="dcterms:W3CDTF">2024-03-18T21:48:16Z</dcterms:modified>
</cp:coreProperties>
</file>