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12783" r:id="rId2"/>
    <p:sldId id="12825" r:id="rId3"/>
    <p:sldId id="12826" r:id="rId4"/>
    <p:sldId id="12827" r:id="rId5"/>
    <p:sldId id="12828" r:id="rId6"/>
    <p:sldId id="12829" r:id="rId7"/>
    <p:sldId id="12830" r:id="rId8"/>
    <p:sldId id="1283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y be an image of lake">
            <a:extLst>
              <a:ext uri="{FF2B5EF4-FFF2-40B4-BE49-F238E27FC236}">
                <a16:creationId xmlns:a16="http://schemas.microsoft.com/office/drawing/2014/main" id="{9D238B6E-5DB7-6CD9-2DB7-072F8B74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E271BD-668A-6DB5-EC64-F988AC7EA287}"/>
              </a:ext>
            </a:extLst>
          </p:cNvPr>
          <p:cNvSpPr txBox="1"/>
          <p:nvPr/>
        </p:nvSpPr>
        <p:spPr>
          <a:xfrm>
            <a:off x="0" y="342900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olBoran" panose="020B0100010101010101" pitchFamily="34" charset="0"/>
                <a:cs typeface="MoolBoran" panose="020B0100010101010101" pitchFamily="34" charset="0"/>
              </a:rPr>
              <a:t>WHAT KIDS NEED FROM THEIR PARENTS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y be an image of lake">
            <a:extLst>
              <a:ext uri="{FF2B5EF4-FFF2-40B4-BE49-F238E27FC236}">
                <a16:creationId xmlns:a16="http://schemas.microsoft.com/office/drawing/2014/main" id="{9D238B6E-5DB7-6CD9-2DB7-072F8B74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E271BD-668A-6DB5-EC64-F988AC7EA287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olBoran" panose="020B0100010101010101" pitchFamily="34" charset="0"/>
                <a:ea typeface="+mn-ea"/>
                <a:cs typeface="MoolBoran" panose="020B0100010101010101" pitchFamily="34" charset="0"/>
              </a:rPr>
              <a:t>WHAT KIDS NEED FROM THEIR PARENTS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A4A687-72B4-713C-5ED1-1E7D36AA47CE}"/>
              </a:ext>
            </a:extLst>
          </p:cNvPr>
          <p:cNvSpPr txBox="1"/>
          <p:nvPr/>
        </p:nvSpPr>
        <p:spPr>
          <a:xfrm>
            <a:off x="0" y="3429000"/>
            <a:ext cx="12192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/>
            </a:pPr>
            <a:r>
              <a:rPr lang="en-US" sz="6000" cap="small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Love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4000" dirty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Hosea 11:1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4000" dirty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Titus 2:4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4000" dirty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Colossians 3:21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4000" dirty="0">
                <a:solidFill>
                  <a:schemeClr val="bg1"/>
                </a:solidFill>
                <a:effectLst>
                  <a:glow rad="127000">
                    <a:schemeClr val="accent5">
                      <a:lumMod val="50000"/>
                    </a:scheme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Psalm 127:3-5</a:t>
            </a:r>
          </a:p>
        </p:txBody>
      </p:sp>
    </p:spTree>
    <p:extLst>
      <p:ext uri="{BB962C8B-B14F-4D97-AF65-F5344CB8AC3E}">
        <p14:creationId xmlns:p14="http://schemas.microsoft.com/office/powerpoint/2010/main" val="273352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y be an image of lake">
            <a:extLst>
              <a:ext uri="{FF2B5EF4-FFF2-40B4-BE49-F238E27FC236}">
                <a16:creationId xmlns:a16="http://schemas.microsoft.com/office/drawing/2014/main" id="{9D238B6E-5DB7-6CD9-2DB7-072F8B74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E271BD-668A-6DB5-EC64-F988AC7EA287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olBoran" panose="020B0100010101010101" pitchFamily="34" charset="0"/>
                <a:ea typeface="+mn-ea"/>
                <a:cs typeface="MoolBoran" panose="020B0100010101010101" pitchFamily="34" charset="0"/>
              </a:rPr>
              <a:t>WHAT KIDS NEED FROM THEIR PARENTS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A4A687-72B4-713C-5ED1-1E7D36AA47CE}"/>
              </a:ext>
            </a:extLst>
          </p:cNvPr>
          <p:cNvSpPr txBox="1"/>
          <p:nvPr/>
        </p:nvSpPr>
        <p:spPr>
          <a:xfrm>
            <a:off x="0" y="3429000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Food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Matthew 7:7-11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1</a:t>
            </a:r>
            <a:r>
              <a:rPr lang="en-US" sz="4000" baseline="30000" dirty="0"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st</a:t>
            </a:r>
            <a:r>
              <a:rPr lang="en-US" sz="4000" dirty="0"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 Timothy 5:8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4BACC6">
                    <a:lumMod val="50000"/>
                  </a:srgbClr>
                </a:glow>
              </a:effectLst>
              <a:uLnTx/>
              <a:uFillTx/>
              <a:latin typeface="Congenial" panose="02000503040000020004" pitchFamily="2" charset="0"/>
              <a:ea typeface="+mn-ea"/>
              <a:cs typeface="MoolBoran" panose="020B01000101010101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8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y be an image of lake">
            <a:extLst>
              <a:ext uri="{FF2B5EF4-FFF2-40B4-BE49-F238E27FC236}">
                <a16:creationId xmlns:a16="http://schemas.microsoft.com/office/drawing/2014/main" id="{9D238B6E-5DB7-6CD9-2DB7-072F8B74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E271BD-668A-6DB5-EC64-F988AC7EA287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olBoran" panose="020B0100010101010101" pitchFamily="34" charset="0"/>
                <a:ea typeface="+mn-ea"/>
                <a:cs typeface="MoolBoran" panose="020B0100010101010101" pitchFamily="34" charset="0"/>
              </a:rPr>
              <a:t>WHAT KIDS NEED FROM THEIR PARENTS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A4A687-72B4-713C-5ED1-1E7D36AA47CE}"/>
              </a:ext>
            </a:extLst>
          </p:cNvPr>
          <p:cNvSpPr txBox="1"/>
          <p:nvPr/>
        </p:nvSpPr>
        <p:spPr>
          <a:xfrm>
            <a:off x="0" y="3429000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Instruction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2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nd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 Timothy 1:5; 3:15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Ephesians 6:4; Genesis 18:19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4BACC6">
                    <a:lumMod val="50000"/>
                  </a:srgbClr>
                </a:glow>
              </a:effectLst>
              <a:uLnTx/>
              <a:uFillTx/>
              <a:latin typeface="Congenial" panose="02000503040000020004" pitchFamily="2" charset="0"/>
              <a:ea typeface="+mn-ea"/>
              <a:cs typeface="MoolBoran" panose="020B01000101010101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62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y be an image of lake">
            <a:extLst>
              <a:ext uri="{FF2B5EF4-FFF2-40B4-BE49-F238E27FC236}">
                <a16:creationId xmlns:a16="http://schemas.microsoft.com/office/drawing/2014/main" id="{9D238B6E-5DB7-6CD9-2DB7-072F8B74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E271BD-668A-6DB5-EC64-F988AC7EA287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olBoran" panose="020B0100010101010101" pitchFamily="34" charset="0"/>
                <a:ea typeface="+mn-ea"/>
                <a:cs typeface="MoolBoran" panose="020B0100010101010101" pitchFamily="34" charset="0"/>
              </a:rPr>
              <a:t>WHAT KIDS NEED FROM THEIR PARENTS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A4A687-72B4-713C-5ED1-1E7D36AA47CE}"/>
              </a:ext>
            </a:extLst>
          </p:cNvPr>
          <p:cNvSpPr txBox="1"/>
          <p:nvPr/>
        </p:nvSpPr>
        <p:spPr>
          <a:xfrm>
            <a:off x="0" y="3429000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Time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Deuteronomy 6:6-9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Exodus 12:26-27; Joshua 4:4-7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4BACC6">
                    <a:lumMod val="50000"/>
                  </a:srgbClr>
                </a:glow>
              </a:effectLst>
              <a:uLnTx/>
              <a:uFillTx/>
              <a:latin typeface="Congenial" panose="02000503040000020004" pitchFamily="2" charset="0"/>
              <a:ea typeface="+mn-ea"/>
              <a:cs typeface="MoolBoran" panose="020B01000101010101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y be an image of lake">
            <a:extLst>
              <a:ext uri="{FF2B5EF4-FFF2-40B4-BE49-F238E27FC236}">
                <a16:creationId xmlns:a16="http://schemas.microsoft.com/office/drawing/2014/main" id="{9D238B6E-5DB7-6CD9-2DB7-072F8B74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E271BD-668A-6DB5-EC64-F988AC7EA287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olBoran" panose="020B0100010101010101" pitchFamily="34" charset="0"/>
                <a:ea typeface="+mn-ea"/>
                <a:cs typeface="MoolBoran" panose="020B0100010101010101" pitchFamily="34" charset="0"/>
              </a:rPr>
              <a:t>WHAT KIDS NEED FROM THEIR PARENTS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A4A687-72B4-713C-5ED1-1E7D36AA47CE}"/>
              </a:ext>
            </a:extLst>
          </p:cNvPr>
          <p:cNvSpPr txBox="1"/>
          <p:nvPr/>
        </p:nvSpPr>
        <p:spPr>
          <a:xfrm>
            <a:off x="0" y="3429000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Responsibility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Lamentations 3:27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Genesis 37:2, 12-14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Genesis 29:9</a:t>
            </a:r>
          </a:p>
        </p:txBody>
      </p:sp>
    </p:spTree>
    <p:extLst>
      <p:ext uri="{BB962C8B-B14F-4D97-AF65-F5344CB8AC3E}">
        <p14:creationId xmlns:p14="http://schemas.microsoft.com/office/powerpoint/2010/main" val="65972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y be an image of lake">
            <a:extLst>
              <a:ext uri="{FF2B5EF4-FFF2-40B4-BE49-F238E27FC236}">
                <a16:creationId xmlns:a16="http://schemas.microsoft.com/office/drawing/2014/main" id="{9D238B6E-5DB7-6CD9-2DB7-072F8B74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E271BD-668A-6DB5-EC64-F988AC7EA287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olBoran" panose="020B0100010101010101" pitchFamily="34" charset="0"/>
                <a:ea typeface="+mn-ea"/>
                <a:cs typeface="MoolBoran" panose="020B0100010101010101" pitchFamily="34" charset="0"/>
              </a:rPr>
              <a:t>WHAT KIDS NEED FROM THEIR PARENTS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A4A687-72B4-713C-5ED1-1E7D36AA47CE}"/>
              </a:ext>
            </a:extLst>
          </p:cNvPr>
          <p:cNvSpPr txBox="1"/>
          <p:nvPr/>
        </p:nvSpPr>
        <p:spPr>
          <a:xfrm>
            <a:off x="0" y="3429000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srgbClr val="4BACC6">
                    <a:lumMod val="50000"/>
                  </a:srgbClr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Discipline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uLnTx/>
                <a:uFillTx/>
                <a:latin typeface="Congenial" panose="02000503040000020004" pitchFamily="2" charset="0"/>
                <a:ea typeface="+mn-ea"/>
                <a:cs typeface="MoolBoran" panose="020B0100010101010101" pitchFamily="34" charset="0"/>
              </a:rPr>
              <a:t>Proverbs 13:24; 19:18; 22:15; 23:13-14; 29:15, 17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prstClr val="white"/>
                </a:solidFill>
                <a:effectLst>
                  <a:glow rad="127000">
                    <a:srgbClr val="4BACC6">
                      <a:lumMod val="50000"/>
                    </a:srgbClr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Hebrews 12:5-11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srgbClr val="4BACC6">
                    <a:lumMod val="50000"/>
                  </a:srgbClr>
                </a:glow>
              </a:effectLst>
              <a:uLnTx/>
              <a:uFillTx/>
              <a:latin typeface="Congenial" panose="02000503040000020004" pitchFamily="2" charset="0"/>
              <a:ea typeface="+mn-ea"/>
              <a:cs typeface="MoolBoran" panose="020B01000101010101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08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ay be an image of lake">
            <a:extLst>
              <a:ext uri="{FF2B5EF4-FFF2-40B4-BE49-F238E27FC236}">
                <a16:creationId xmlns:a16="http://schemas.microsoft.com/office/drawing/2014/main" id="{9D238B6E-5DB7-6CD9-2DB7-072F8B740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E271BD-668A-6DB5-EC64-F988AC7EA287}"/>
              </a:ext>
            </a:extLst>
          </p:cNvPr>
          <p:cNvSpPr txBox="1"/>
          <p:nvPr/>
        </p:nvSpPr>
        <p:spPr>
          <a:xfrm>
            <a:off x="0" y="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olBoran" panose="020B0100010101010101" pitchFamily="34" charset="0"/>
                <a:ea typeface="+mn-ea"/>
                <a:cs typeface="MoolBoran" panose="020B0100010101010101" pitchFamily="34" charset="0"/>
              </a:rPr>
              <a:t>WHAT KIDS NEED FROM THEIR PARENTS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A4A687-72B4-713C-5ED1-1E7D36AA47CE}"/>
              </a:ext>
            </a:extLst>
          </p:cNvPr>
          <p:cNvSpPr txBox="1"/>
          <p:nvPr/>
        </p:nvSpPr>
        <p:spPr>
          <a:xfrm>
            <a:off x="0" y="3429000"/>
            <a:ext cx="609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/>
            </a:pPr>
            <a:r>
              <a:rPr lang="en-US" sz="6000" cap="small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Love</a:t>
            </a:r>
          </a:p>
          <a:p>
            <a:pPr marL="1143000" indent="-1143000">
              <a:buFont typeface="+mj-lt"/>
              <a:buAutoNum type="romanUcPeriod"/>
            </a:pPr>
            <a:r>
              <a:rPr lang="en-US" sz="6000" cap="small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Food</a:t>
            </a:r>
          </a:p>
          <a:p>
            <a:pPr marL="1143000" indent="-1143000">
              <a:buFont typeface="+mj-lt"/>
              <a:buAutoNum type="romanUcPeriod"/>
            </a:pPr>
            <a:r>
              <a:rPr lang="en-US" sz="6000" cap="small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Instruction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9EBD36-DFAD-8CBA-5296-E1549133161C}"/>
              </a:ext>
            </a:extLst>
          </p:cNvPr>
          <p:cNvSpPr txBox="1"/>
          <p:nvPr/>
        </p:nvSpPr>
        <p:spPr>
          <a:xfrm>
            <a:off x="6096000" y="3525857"/>
            <a:ext cx="609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 startAt="4"/>
            </a:pPr>
            <a:r>
              <a:rPr lang="en-US" sz="6000" cap="small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Time</a:t>
            </a:r>
          </a:p>
          <a:p>
            <a:pPr marL="1143000" indent="-1143000">
              <a:buFont typeface="+mj-lt"/>
              <a:buAutoNum type="romanUcPeriod" startAt="4"/>
            </a:pPr>
            <a:r>
              <a:rPr lang="en-US" sz="6000" cap="small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Responsibility</a:t>
            </a:r>
          </a:p>
          <a:p>
            <a:pPr marL="1143000" indent="-1143000">
              <a:buFont typeface="+mj-lt"/>
              <a:buAutoNum type="romanUcPeriod" startAt="4"/>
            </a:pPr>
            <a:r>
              <a:rPr lang="en-US" sz="6000" cap="small" dirty="0">
                <a:solidFill>
                  <a:schemeClr val="accent5">
                    <a:lumMod val="5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Congenial" panose="02000503040000020004" pitchFamily="2" charset="0"/>
                <a:cs typeface="MoolBoran" panose="020B0100010101010101" pitchFamily="34" charset="0"/>
              </a:rPr>
              <a:t>Discipline</a:t>
            </a:r>
          </a:p>
        </p:txBody>
      </p:sp>
    </p:spTree>
    <p:extLst>
      <p:ext uri="{BB962C8B-B14F-4D97-AF65-F5344CB8AC3E}">
        <p14:creationId xmlns:p14="http://schemas.microsoft.com/office/powerpoint/2010/main" val="313553850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35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Congenial</vt:lpstr>
      <vt:lpstr>MoolBoran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203</cp:revision>
  <dcterms:created xsi:type="dcterms:W3CDTF">2023-05-27T00:35:32Z</dcterms:created>
  <dcterms:modified xsi:type="dcterms:W3CDTF">2024-05-05T20:59:47Z</dcterms:modified>
</cp:coreProperties>
</file>