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4"/>
  </p:notesMasterIdLst>
  <p:sldIdLst>
    <p:sldId id="12837" r:id="rId2"/>
    <p:sldId id="12783" r:id="rId3"/>
    <p:sldId id="12827" r:id="rId4"/>
    <p:sldId id="12828" r:id="rId5"/>
    <p:sldId id="12829" r:id="rId6"/>
    <p:sldId id="12830" r:id="rId7"/>
    <p:sldId id="12831" r:id="rId8"/>
    <p:sldId id="12832" r:id="rId9"/>
    <p:sldId id="12833" r:id="rId10"/>
    <p:sldId id="12834" r:id="rId11"/>
    <p:sldId id="12835" r:id="rId12"/>
    <p:sldId id="1283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4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91E74B-3D78-06A3-BDF9-8F02C670FB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EAFFE8BF-9EC6-F70F-6895-CA99888BB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4A6E7F-3553-3DE2-468B-AC1EF06A3E55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</p:spTree>
    <p:extLst>
      <p:ext uri="{BB962C8B-B14F-4D97-AF65-F5344CB8AC3E}">
        <p14:creationId xmlns:p14="http://schemas.microsoft.com/office/powerpoint/2010/main" val="1546082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0C0B5C-EED8-BDE3-DF05-3B124BA6B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68E9840F-CF6B-F6D6-526E-DFF046618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2E974C8-3471-A12F-9F60-E9744122B0C8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BD1C20-1A7F-8B33-0E9E-B78E6461B2F0}"/>
              </a:ext>
            </a:extLst>
          </p:cNvPr>
          <p:cNvSpPr txBox="1"/>
          <p:nvPr/>
        </p:nvSpPr>
        <p:spPr>
          <a:xfrm>
            <a:off x="4246816" y="997565"/>
            <a:ext cx="7945184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HOW SHOULD FASTING BE DONE?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Refrain from Other Pleasures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Daniel 6:18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latin typeface="CgPhenixAmerican" panose="02000606030000020004" pitchFamily="2" charset="0"/>
              </a:rPr>
              <a:t>1</a:t>
            </a:r>
            <a:r>
              <a:rPr lang="en-US" sz="4500" b="1" baseline="30000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latin typeface="CgPhenixAmerican" panose="02000606030000020004" pitchFamily="2" charset="0"/>
              </a:rPr>
              <a:t>st</a:t>
            </a: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latin typeface="CgPhenixAmerican" panose="02000606030000020004" pitchFamily="2" charset="0"/>
              </a:rPr>
              <a:t> Corinthians 7:3-5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gPhenixAmerican" panose="0200060603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54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C542BB-283C-684D-C82C-DABA1C524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956E265A-9CD9-CA06-C834-F9973C2E0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53AA78-07E2-483B-8363-05EAFE43FEB0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B50EA8-E18E-E242-0A56-D63213788CEB}"/>
              </a:ext>
            </a:extLst>
          </p:cNvPr>
          <p:cNvSpPr txBox="1"/>
          <p:nvPr/>
        </p:nvSpPr>
        <p:spPr>
          <a:xfrm>
            <a:off x="4246816" y="997565"/>
            <a:ext cx="794518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HOW SHOULD FASTING BE DONE?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Duration Will Vary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latin typeface="CgPhenixAmerican" panose="02000606030000020004" pitchFamily="2" charset="0"/>
              </a:rPr>
              <a:t>Esther 4:16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 Samuel 31:11-13; 2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nd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 Samuel 1:12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latin typeface="CgPhenixAmerican" panose="02000606030000020004" pitchFamily="2" charset="0"/>
              </a:rPr>
              <a:t>Daniel 10:2-3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gPhenixAmerican" panose="0200060603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38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000015-5ED1-36F8-168C-6D8AC3022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69F5F117-DCB3-4E3D-3152-DC728326C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923EE7-506E-D58C-CB5C-67DFA05258BE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90986B-E383-AA6D-EB62-7D9BB4347E15}"/>
              </a:ext>
            </a:extLst>
          </p:cNvPr>
          <p:cNvSpPr txBox="1"/>
          <p:nvPr/>
        </p:nvSpPr>
        <p:spPr>
          <a:xfrm>
            <a:off x="4246816" y="997565"/>
            <a:ext cx="6565392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CONCLUSION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Jeremiah 14:12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</a:effectLst>
                <a:latin typeface="CgPhenixAmerican" panose="02000606030000020004" pitchFamily="2" charset="0"/>
              </a:rPr>
              <a:t>Joel 2:12-13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>
                <a:glow rad="63500">
                  <a:prstClr val="white"/>
                </a:glow>
              </a:effectLst>
              <a:uLnTx/>
              <a:uFillTx/>
              <a:latin typeface="CgPhenixAmerican" panose="0200060603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73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7A2776AF-E370-686C-48FB-8C7C05DEF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DC9F10-D79A-7650-EA2C-788E7D7A9C2B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n-US" sz="9000" dirty="0">
                <a:solidFill>
                  <a:schemeClr val="bg1"/>
                </a:solidFill>
                <a:latin typeface="Impact" panose="020B0806030902050204" pitchFamily="34" charset="0"/>
              </a:rPr>
              <a:t>WHEN</a:t>
            </a:r>
          </a:p>
          <a:p>
            <a:pPr algn="ctr">
              <a:spcBef>
                <a:spcPts val="2400"/>
              </a:spcBef>
            </a:pPr>
            <a:r>
              <a:rPr lang="en-US" sz="9000" dirty="0">
                <a:solidFill>
                  <a:schemeClr val="bg1"/>
                </a:solidFill>
                <a:latin typeface="Impact" panose="020B0806030902050204" pitchFamily="34" charset="0"/>
              </a:rPr>
              <a:t>YOU</a:t>
            </a:r>
          </a:p>
          <a:p>
            <a:pPr algn="ctr">
              <a:spcBef>
                <a:spcPts val="2400"/>
              </a:spcBef>
            </a:pPr>
            <a:r>
              <a:rPr lang="en-US" sz="9000" dirty="0">
                <a:solidFill>
                  <a:schemeClr val="bg1"/>
                </a:solidFill>
                <a:latin typeface="Impact" panose="020B0806030902050204" pitchFamily="34" charset="0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3BDE2A-6D0D-AEFC-A53F-05EB3CBF61F0}"/>
              </a:ext>
            </a:extLst>
          </p:cNvPr>
          <p:cNvSpPr txBox="1"/>
          <p:nvPr/>
        </p:nvSpPr>
        <p:spPr>
          <a:xfrm>
            <a:off x="4246816" y="997565"/>
            <a:ext cx="6565392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0" b="1" cap="small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Matthew 6:16-18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Matthew 9:14-15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AF6EC7-33E1-10F3-56B2-65F0E0ACE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08534B3D-99CC-B913-BF08-FB35F2F4F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847414-02BA-8176-9593-9594DFF41C20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0591D7-4F03-EA58-BB35-B926E32FD2B9}"/>
              </a:ext>
            </a:extLst>
          </p:cNvPr>
          <p:cNvSpPr txBox="1"/>
          <p:nvPr/>
        </p:nvSpPr>
        <p:spPr>
          <a:xfrm>
            <a:off x="4246816" y="997565"/>
            <a:ext cx="65653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WHAT IS FASTING?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2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nd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 Corinthians 11:23-31</a:t>
            </a:r>
          </a:p>
        </p:txBody>
      </p:sp>
    </p:spTree>
    <p:extLst>
      <p:ext uri="{BB962C8B-B14F-4D97-AF65-F5344CB8AC3E}">
        <p14:creationId xmlns:p14="http://schemas.microsoft.com/office/powerpoint/2010/main" val="578496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0DBDD6-29F3-B788-99CA-8EEF3F0F6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BBF459F5-40EB-5050-6C0D-9B056A35B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0AE5AA-971D-2CE7-1ECD-B6E3E7A2C40A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232E2-6F03-F33D-5C41-4245D7DCB23D}"/>
              </a:ext>
            </a:extLst>
          </p:cNvPr>
          <p:cNvSpPr txBox="1"/>
          <p:nvPr/>
        </p:nvSpPr>
        <p:spPr>
          <a:xfrm>
            <a:off x="4246816" y="997565"/>
            <a:ext cx="7945184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WHY SHOULD ANYONE FAST?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1" i="0" u="none" strike="noStrike" kern="1200" cap="small" spc="0" normalizeH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To Set Mental Focus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2</a:t>
            </a:r>
            <a:r>
              <a:rPr lang="en-US" sz="4500" b="1" baseline="30000" dirty="0"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nd</a:t>
            </a: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 Chronicles 20:1-3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Matthew 4:1-2</a:t>
            </a:r>
          </a:p>
        </p:txBody>
      </p:sp>
    </p:spTree>
    <p:extLst>
      <p:ext uri="{BB962C8B-B14F-4D97-AF65-F5344CB8AC3E}">
        <p14:creationId xmlns:p14="http://schemas.microsoft.com/office/powerpoint/2010/main" val="292682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E9600D-757B-F618-0EC2-229EAC5C42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F4B7C3F2-6D05-9796-8923-03D1E4AA0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89625E-C9E2-CDD8-4037-38FCE258B3CF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54DB96-08DD-7372-2281-143DEF1D805F}"/>
              </a:ext>
            </a:extLst>
          </p:cNvPr>
          <p:cNvSpPr txBox="1"/>
          <p:nvPr/>
        </p:nvSpPr>
        <p:spPr>
          <a:xfrm>
            <a:off x="4246816" y="997565"/>
            <a:ext cx="7945184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WHY SHOULD ANYONE FAST?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5500" b="1" i="0" u="none" strike="noStrike" kern="1200" cap="small" spc="0" normalizeH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To Intensify Prayer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2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nd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 Samuel 12:15-23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Acts 14:23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>
                <a:glow rad="63500">
                  <a:schemeClr val="bg1"/>
                </a:glow>
              </a:effectLst>
              <a:uLnTx/>
              <a:uFillTx/>
              <a:latin typeface="CgPhenixAmerican" panose="0200060603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90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8D3BD1-F3B0-4A43-1C9F-9A2EEAF97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53856A12-9DD2-EDCF-1269-57E50F6B6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84807E-10F1-0CF5-2648-9F9276648933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F06D50-A27E-B384-5296-EEAFEDACDAD0}"/>
              </a:ext>
            </a:extLst>
          </p:cNvPr>
          <p:cNvSpPr txBox="1"/>
          <p:nvPr/>
        </p:nvSpPr>
        <p:spPr>
          <a:xfrm>
            <a:off x="4246816" y="997565"/>
            <a:ext cx="7945184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WHY SHOULD ANYONE FAST?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sz="5500" b="1" i="0" u="none" strike="noStrike" kern="1200" cap="small" spc="0" normalizeH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To Mourn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Judges 20:18-26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Esther 3:12-4:3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>
                <a:glow rad="63500">
                  <a:schemeClr val="bg1"/>
                </a:glow>
              </a:effectLst>
              <a:uLnTx/>
              <a:uFillTx/>
              <a:latin typeface="CgPhenixAmerican" panose="0200060603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13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1435B6-B8CC-0B13-F1A2-212E769ED6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BC0EDB7D-F123-3EB2-18EA-B4A0488F9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C8D574-A27D-4E99-615D-B16AFF278435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321A77-CE3C-66B1-C78B-FBDC8E25BB9E}"/>
              </a:ext>
            </a:extLst>
          </p:cNvPr>
          <p:cNvSpPr txBox="1"/>
          <p:nvPr/>
        </p:nvSpPr>
        <p:spPr>
          <a:xfrm>
            <a:off x="4246816" y="997565"/>
            <a:ext cx="7945184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WHY SHOULD ANYONE FAST?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4"/>
              <a:tabLst/>
              <a:defRPr/>
            </a:pPr>
            <a:r>
              <a:rPr kumimoji="0" lang="en-US" sz="5500" b="1" i="0" u="none" strike="noStrike" kern="1200" cap="small" spc="0" normalizeH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For Humility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Isaiah 58:1-3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Psalm 35:13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>
                <a:glow rad="63500">
                  <a:schemeClr val="bg1"/>
                </a:glow>
              </a:effectLst>
              <a:uLnTx/>
              <a:uFillTx/>
              <a:latin typeface="CgPhenixAmerican" panose="0200060603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4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6D8747-9EB4-2D56-0782-4C2EAF420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B4E6D926-5341-CF75-5291-07CB7C027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9C7746-3835-587B-5FDC-D1D473FEBBDA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824EC3-6FFE-1E79-4760-083C42F6F0E5}"/>
              </a:ext>
            </a:extLst>
          </p:cNvPr>
          <p:cNvSpPr txBox="1"/>
          <p:nvPr/>
        </p:nvSpPr>
        <p:spPr>
          <a:xfrm>
            <a:off x="4246816" y="997565"/>
            <a:ext cx="7945184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WHY SHOULD ANYONE FAST?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5"/>
              <a:tabLst/>
              <a:defRPr/>
            </a:pPr>
            <a:r>
              <a:rPr kumimoji="0" lang="en-US" sz="5500" b="1" i="0" u="none" strike="noStrike" kern="1200" cap="small" spc="0" normalizeH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Because of Repentance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Acts 9:1-9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Jonah 3:5-10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Daniel 9:1-5; Nehemiah 1:1-11</a:t>
            </a:r>
          </a:p>
        </p:txBody>
      </p:sp>
    </p:spTree>
    <p:extLst>
      <p:ext uri="{BB962C8B-B14F-4D97-AF65-F5344CB8AC3E}">
        <p14:creationId xmlns:p14="http://schemas.microsoft.com/office/powerpoint/2010/main" val="104420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41EFC4-12EC-95ED-4CC7-6EB9EA063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lain simple place setting with empty white plate - Free Stock Image">
            <a:extLst>
              <a:ext uri="{FF2B5EF4-FFF2-40B4-BE49-F238E27FC236}">
                <a16:creationId xmlns:a16="http://schemas.microsoft.com/office/drawing/2014/main" id="{3BB314C9-D03C-53F9-0DBD-67E9A15A6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0"/>
            <a:ext cx="93249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D4615D-173A-6A02-D214-6F82CE9AF8A3}"/>
              </a:ext>
            </a:extLst>
          </p:cNvPr>
          <p:cNvSpPr txBox="1"/>
          <p:nvPr/>
        </p:nvSpPr>
        <p:spPr>
          <a:xfrm>
            <a:off x="0" y="997565"/>
            <a:ext cx="28670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FF0CCC-4109-6ABF-7ECE-D72619D09087}"/>
              </a:ext>
            </a:extLst>
          </p:cNvPr>
          <p:cNvSpPr txBox="1"/>
          <p:nvPr/>
        </p:nvSpPr>
        <p:spPr>
          <a:xfrm>
            <a:off x="4246816" y="997565"/>
            <a:ext cx="7945184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HOW SHOULD FASTING BE DONE?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Don’t Draw Attention to Yourself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Matthew 6:16-18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4500" b="1" dirty="0"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latin typeface="CgPhenixAmerican" panose="02000606030000020004" pitchFamily="2" charset="0"/>
              </a:rPr>
              <a:t>Luke 18:9-14</a:t>
            </a:r>
          </a:p>
          <a:p>
            <a:pPr marL="2743200" marR="0" lvl="0" indent="-971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Zechariah 7:5</a:t>
            </a:r>
          </a:p>
        </p:txBody>
      </p:sp>
    </p:spTree>
    <p:extLst>
      <p:ext uri="{BB962C8B-B14F-4D97-AF65-F5344CB8AC3E}">
        <p14:creationId xmlns:p14="http://schemas.microsoft.com/office/powerpoint/2010/main" val="111228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171</Words>
  <Application>Microsoft Office PowerPoint</Application>
  <PresentationFormat>Widescreen</PresentationFormat>
  <Paragraphs>79</Paragraphs>
  <Slides>12</Slides>
  <Notes>0</Notes>
  <HiddenSlides>12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CgPhenixAmerican</vt:lpstr>
      <vt:lpstr>Impact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211</cp:revision>
  <dcterms:created xsi:type="dcterms:W3CDTF">2023-05-27T00:35:32Z</dcterms:created>
  <dcterms:modified xsi:type="dcterms:W3CDTF">2024-02-19T23:39:22Z</dcterms:modified>
</cp:coreProperties>
</file>