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6"/>
  </p:notesMasterIdLst>
  <p:sldIdLst>
    <p:sldId id="12797" r:id="rId2"/>
    <p:sldId id="12783" r:id="rId3"/>
    <p:sldId id="12795" r:id="rId4"/>
    <p:sldId id="1279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8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44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hould You Be Baptized? - Little Lessons with David Servant">
            <a:extLst>
              <a:ext uri="{FF2B5EF4-FFF2-40B4-BE49-F238E27FC236}">
                <a16:creationId xmlns:a16="http://schemas.microsoft.com/office/drawing/2014/main" id="{6FDE2DD9-6319-B818-9C92-BA6C99C0F1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49DE9FA-C360-C15B-2DB1-BEB40EEE73BE}"/>
              </a:ext>
            </a:extLst>
          </p:cNvPr>
          <p:cNvSpPr txBox="1"/>
          <p:nvPr/>
        </p:nvSpPr>
        <p:spPr>
          <a:xfrm>
            <a:off x="0" y="3429000"/>
            <a:ext cx="12192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0000" b="1" i="0" u="none" strike="noStrike" kern="1200" cap="small" spc="0" normalizeH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4BACC6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“Why Are You Waiting?”</a:t>
            </a:r>
          </a:p>
          <a:p>
            <a:pPr algn="ctr">
              <a:spcBef>
                <a:spcPts val="1200"/>
              </a:spcBef>
            </a:pPr>
            <a:r>
              <a:rPr lang="en-US" sz="6000" b="1" dirty="0">
                <a:solidFill>
                  <a:schemeClr val="accent5">
                    <a:lumMod val="75000"/>
                  </a:schemeClr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Acts 22:16</a:t>
            </a:r>
          </a:p>
        </p:txBody>
      </p:sp>
    </p:spTree>
    <p:extLst>
      <p:ext uri="{BB962C8B-B14F-4D97-AF65-F5344CB8AC3E}">
        <p14:creationId xmlns:p14="http://schemas.microsoft.com/office/powerpoint/2010/main" val="4244674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hould You Be Baptized? - Little Lessons with David Servant">
            <a:extLst>
              <a:ext uri="{FF2B5EF4-FFF2-40B4-BE49-F238E27FC236}">
                <a16:creationId xmlns:a16="http://schemas.microsoft.com/office/drawing/2014/main" id="{6FDE2DD9-6319-B818-9C92-BA6C99C0F1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49DE9FA-C360-C15B-2DB1-BEB40EEE73BE}"/>
              </a:ext>
            </a:extLst>
          </p:cNvPr>
          <p:cNvSpPr txBox="1"/>
          <p:nvPr/>
        </p:nvSpPr>
        <p:spPr>
          <a:xfrm>
            <a:off x="0" y="0"/>
            <a:ext cx="12192000" cy="6940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indent="-1371600">
              <a:buFont typeface="+mj-lt"/>
              <a:buAutoNum type="romanUcPeriod"/>
            </a:pPr>
            <a:r>
              <a:rPr lang="en-US" sz="8000" b="1" cap="small" dirty="0">
                <a:solidFill>
                  <a:schemeClr val="bg1"/>
                </a:solidFill>
                <a:effectLst>
                  <a:glow rad="127000">
                    <a:schemeClr val="accent5">
                      <a:lumMod val="7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What About the Thief on the Cross</a:t>
            </a:r>
            <a:r>
              <a:rPr lang="en-US" sz="8000" b="1" dirty="0">
                <a:solidFill>
                  <a:schemeClr val="bg1"/>
                </a:solidFill>
                <a:effectLst>
                  <a:glow rad="127000">
                    <a:schemeClr val="accent5">
                      <a:lumMod val="7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?</a:t>
            </a:r>
          </a:p>
          <a:p>
            <a:pPr marL="2743200" lvl="3" indent="-1371600">
              <a:buFont typeface="+mj-lt"/>
              <a:buAutoNum type="alphaUcPeriod"/>
            </a:pPr>
            <a:r>
              <a:rPr lang="en-US" sz="6000" b="1" dirty="0">
                <a:solidFill>
                  <a:schemeClr val="accent5">
                    <a:lumMod val="75000"/>
                  </a:schemeClr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Luke 23:39-43</a:t>
            </a:r>
          </a:p>
          <a:p>
            <a:pPr marL="2743200" lvl="3" indent="-1371600">
              <a:buFont typeface="+mj-lt"/>
              <a:buAutoNum type="alphaUcPeriod"/>
            </a:pPr>
            <a:r>
              <a:rPr lang="en-US" sz="6000" b="1" dirty="0">
                <a:solidFill>
                  <a:schemeClr val="accent5">
                    <a:lumMod val="75000"/>
                  </a:schemeClr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Matthew 9:6</a:t>
            </a:r>
          </a:p>
          <a:p>
            <a:pPr marL="2743200" lvl="3" indent="-1371600">
              <a:buFont typeface="+mj-lt"/>
              <a:buAutoNum type="alphaUcPeriod"/>
            </a:pPr>
            <a:r>
              <a:rPr lang="en-US" sz="6000" b="1" dirty="0">
                <a:solidFill>
                  <a:schemeClr val="accent5">
                    <a:lumMod val="75000"/>
                  </a:schemeClr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Mark 1:4-5</a:t>
            </a:r>
          </a:p>
          <a:p>
            <a:pPr marL="2743200" lvl="3" indent="-1371600">
              <a:buFont typeface="+mj-lt"/>
              <a:buAutoNum type="alphaUcPeriod"/>
            </a:pPr>
            <a:r>
              <a:rPr lang="en-US" sz="6000" b="1" dirty="0">
                <a:solidFill>
                  <a:schemeClr val="accent5">
                    <a:lumMod val="75000"/>
                  </a:schemeClr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Acts 19:3-5</a:t>
            </a:r>
          </a:p>
          <a:p>
            <a:pPr marL="2743200" lvl="3" indent="-1371600">
              <a:buFont typeface="+mj-lt"/>
              <a:buAutoNum type="alphaUcPeriod"/>
            </a:pPr>
            <a:r>
              <a:rPr lang="en-US" sz="6000" b="1" dirty="0">
                <a:solidFill>
                  <a:schemeClr val="accent5">
                    <a:lumMod val="75000"/>
                  </a:schemeClr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Romans 6:3-6</a:t>
            </a:r>
          </a:p>
          <a:p>
            <a:pPr marL="2743200" lvl="3" indent="-1371600">
              <a:buFont typeface="+mj-lt"/>
              <a:buAutoNum type="alphaUcPeriod"/>
            </a:pPr>
            <a:r>
              <a:rPr lang="en-US" sz="6000" b="1" dirty="0">
                <a:solidFill>
                  <a:schemeClr val="accent5">
                    <a:lumMod val="75000"/>
                  </a:schemeClr>
                </a:solidFill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Hebrews 9:16-17</a:t>
            </a:r>
          </a:p>
        </p:txBody>
      </p:sp>
    </p:spTree>
    <p:extLst>
      <p:ext uri="{BB962C8B-B14F-4D97-AF65-F5344CB8AC3E}">
        <p14:creationId xmlns:p14="http://schemas.microsoft.com/office/powerpoint/2010/main" val="176987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hould You Be Baptized? - Little Lessons with David Servant">
            <a:extLst>
              <a:ext uri="{FF2B5EF4-FFF2-40B4-BE49-F238E27FC236}">
                <a16:creationId xmlns:a16="http://schemas.microsoft.com/office/drawing/2014/main" id="{6FDE2DD9-6319-B818-9C92-BA6C99C0F1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49DE9FA-C360-C15B-2DB1-BEB40EEE73BE}"/>
              </a:ext>
            </a:extLst>
          </p:cNvPr>
          <p:cNvSpPr txBox="1"/>
          <p:nvPr/>
        </p:nvSpPr>
        <p:spPr>
          <a:xfrm>
            <a:off x="0" y="0"/>
            <a:ext cx="1219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8000" b="1" i="0" u="none" strike="noStrike" kern="1200" cap="small" spc="0" normalizeH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4BACC6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Wasn’t Saul Saved on the Road to Damascus</a:t>
            </a: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4BACC6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?</a:t>
            </a:r>
          </a:p>
          <a:p>
            <a:pPr marL="2743200" marR="0" lvl="3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6000" b="1" dirty="0">
                <a:solidFill>
                  <a:srgbClr val="4BACC6">
                    <a:lumMod val="75000"/>
                  </a:srgbClr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Acts 22:1-16</a:t>
            </a:r>
          </a:p>
          <a:p>
            <a:pPr marL="2743200" lvl="3" indent="-1371600">
              <a:buFont typeface="+mj-lt"/>
              <a:buAutoNum type="alphaUcPeriod"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Acts 9</a:t>
            </a:r>
            <a:r>
              <a:rPr lang="en-US" sz="6000" b="1" dirty="0">
                <a:solidFill>
                  <a:srgbClr val="4BACC6">
                    <a:lumMod val="75000"/>
                  </a:srgbClr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gPhenixAmerican" panose="02000606030000020004" pitchFamily="2" charset="0"/>
              </a:rPr>
              <a:t>:1-18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>
                <a:glow rad="127000">
                  <a:prstClr val="white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gPhenixAmerican" panose="02000606030000020004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250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hould You Be Baptized? - Little Lessons with David Servant">
            <a:extLst>
              <a:ext uri="{FF2B5EF4-FFF2-40B4-BE49-F238E27FC236}">
                <a16:creationId xmlns:a16="http://schemas.microsoft.com/office/drawing/2014/main" id="{6FDE2DD9-6319-B818-9C92-BA6C99C0F1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49DE9FA-C360-C15B-2DB1-BEB40EEE73BE}"/>
              </a:ext>
            </a:extLst>
          </p:cNvPr>
          <p:cNvSpPr txBox="1"/>
          <p:nvPr/>
        </p:nvSpPr>
        <p:spPr>
          <a:xfrm>
            <a:off x="0" y="0"/>
            <a:ext cx="1219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8000" b="1" i="0" u="none" strike="noStrike" kern="1200" cap="small" spc="0" normalizeH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4BACC6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What If There’s No Water Around, Like in the Desert</a:t>
            </a: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srgbClr val="4BACC6">
                      <a:lumMod val="75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?</a:t>
            </a:r>
          </a:p>
          <a:p>
            <a:pPr marL="2743200" marR="0" lvl="3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John 3:23</a:t>
            </a:r>
          </a:p>
          <a:p>
            <a:pPr marL="2743200" marR="0" lvl="3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gPhenixAmerican" panose="02000606030000020004" pitchFamily="2" charset="0"/>
                <a:ea typeface="+mn-ea"/>
                <a:cs typeface="+mn-cs"/>
              </a:rPr>
              <a:t>Acts 8:26-38</a:t>
            </a:r>
          </a:p>
        </p:txBody>
      </p:sp>
    </p:spTree>
    <p:extLst>
      <p:ext uri="{BB962C8B-B14F-4D97-AF65-F5344CB8AC3E}">
        <p14:creationId xmlns:p14="http://schemas.microsoft.com/office/powerpoint/2010/main" val="2185052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Widescreen</PresentationFormat>
  <Paragraphs>15</Paragraphs>
  <Slides>4</Slides>
  <Notes>0</Notes>
  <HiddenSlides>4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CgPhenixAmerican</vt:lpstr>
      <vt:lpstr>5_Office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201</cp:revision>
  <dcterms:created xsi:type="dcterms:W3CDTF">2023-05-27T00:35:32Z</dcterms:created>
  <dcterms:modified xsi:type="dcterms:W3CDTF">2024-01-22T23:18:37Z</dcterms:modified>
</cp:coreProperties>
</file>