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12970" r:id="rId2"/>
    <p:sldId id="13003" r:id="rId3"/>
    <p:sldId id="13004" r:id="rId4"/>
    <p:sldId id="13005" r:id="rId5"/>
    <p:sldId id="13006" r:id="rId6"/>
    <p:sldId id="13007" r:id="rId7"/>
    <p:sldId id="13010" r:id="rId8"/>
    <p:sldId id="1301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9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D755D-7E77-79B0-AE7C-ACEC3385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E5969-6A42-E4D3-5190-6643EB043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917AE-443B-CBB4-3C9C-2BDA9ACC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B1BB-DFDF-4215-8F41-0530593B1DF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C1987-C450-D848-B542-AB782091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DDCA9-8A0D-0A90-DA81-1359DB68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427B-677C-4609-83C8-109125969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16910"/>
      </p:ext>
    </p:extLst>
  </p:cSld>
  <p:clrMapOvr>
    <a:masterClrMapping/>
  </p:clrMapOvr>
  <p:transition spd="slow" advClick="0" advTm="5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7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0" y="2767280"/>
            <a:ext cx="1218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“YOU HAVE SLAIN MY CHILDREN”</a:t>
            </a:r>
          </a:p>
        </p:txBody>
      </p:sp>
    </p:spTree>
    <p:extLst>
      <p:ext uri="{BB962C8B-B14F-4D97-AF65-F5344CB8AC3E}">
        <p14:creationId xmlns:p14="http://schemas.microsoft.com/office/powerpoint/2010/main" val="4215208639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 HAVE SLAIN MY CHILDREN”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0" cap="small" dirty="0">
                <a:effectLst>
                  <a:glow rad="63500">
                    <a:schemeClr val="accent2">
                      <a:lumMod val="60000"/>
                      <a:lumOff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Introduction</a:t>
            </a:r>
          </a:p>
          <a:p>
            <a:pPr marL="2286000" marR="0" lvl="0" indent="-11430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i="0" u="none" strike="noStrike" kern="1200" spc="0" normalizeH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Ezekiel 16:20-21</a:t>
            </a:r>
            <a:r>
              <a:rPr 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; Psalm 106:35-39</a:t>
            </a:r>
          </a:p>
          <a:p>
            <a:pPr marL="2286000" marR="0" lvl="0" indent="-11430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i="0" u="none" strike="noStrike" kern="1200" spc="0" normalizeH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Exodus 21:22-25</a:t>
            </a:r>
          </a:p>
        </p:txBody>
      </p:sp>
    </p:spTree>
    <p:extLst>
      <p:ext uri="{BB962C8B-B14F-4D97-AF65-F5344CB8AC3E}">
        <p14:creationId xmlns:p14="http://schemas.microsoft.com/office/powerpoint/2010/main" val="9464003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 </a:t>
            </a:r>
            <a:r>
              <a:rPr lang="en-US" sz="9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HAVE SLAIN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 MY CHILDREN”</a:t>
            </a: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Sacrificed to the Idol Self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Romans 2:5-9; Philippians 2:3-4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1</a:t>
            </a:r>
            <a:r>
              <a:rPr lang="en-US" sz="6000" baseline="30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st</a:t>
            </a: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 Corinthians 6:19-20</a:t>
            </a:r>
          </a:p>
          <a:p>
            <a:pPr marL="2286000" indent="-1143000">
              <a:buFont typeface="+mj-lt"/>
              <a:buAutoNum type="alphaUcPeriod"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Titus 2:4; Romans 1:28-31</a:t>
            </a:r>
          </a:p>
        </p:txBody>
      </p:sp>
    </p:spTree>
    <p:extLst>
      <p:ext uri="{BB962C8B-B14F-4D97-AF65-F5344CB8AC3E}">
        <p14:creationId xmlns:p14="http://schemas.microsoft.com/office/powerpoint/2010/main" val="13770080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</a:t>
            </a:r>
            <a:r>
              <a:rPr lang="en-US" sz="9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 HAVE SLAIN 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MY CHILDREN”</a:t>
            </a: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Sacrificed to the False God Overpopulation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Genesis 1:28; 9:1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Psalm 127:3-5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1</a:t>
            </a:r>
            <a:r>
              <a:rPr kumimoji="0" lang="en-US" sz="6000" b="0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st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 Samuel 1:1-28</a:t>
            </a:r>
          </a:p>
        </p:txBody>
      </p:sp>
    </p:spTree>
    <p:extLst>
      <p:ext uri="{BB962C8B-B14F-4D97-AF65-F5344CB8AC3E}">
        <p14:creationId xmlns:p14="http://schemas.microsoft.com/office/powerpoint/2010/main" val="1562347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 HAVE SLAIN MY CHILDREN”</a:t>
            </a: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Sacrificed to the Idol Quality of Life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James 4:14; Matthew 6:34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2</a:t>
            </a:r>
            <a:r>
              <a:rPr lang="en-US" sz="6000" baseline="30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nd</a:t>
            </a: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 Corinthians 12:7-10; Romans 5:3-5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Romans 8:18; 2</a:t>
            </a:r>
            <a:r>
              <a:rPr kumimoji="0" lang="en-US" sz="6000" b="0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nd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 Corinthians 4:16-18</a:t>
            </a:r>
          </a:p>
        </p:txBody>
      </p:sp>
    </p:spTree>
    <p:extLst>
      <p:ext uri="{BB962C8B-B14F-4D97-AF65-F5344CB8AC3E}">
        <p14:creationId xmlns:p14="http://schemas.microsoft.com/office/powerpoint/2010/main" val="18008448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 HAVE SLAIN MY CHILDREN”</a:t>
            </a: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Sacrificed to the Demon Racism</a:t>
            </a:r>
          </a:p>
          <a:p>
            <a:pPr marL="2286000" indent="-1143000">
              <a:buFont typeface="+mj-lt"/>
              <a:buAutoNum type="alphaUcPeriod"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Romans 2:11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Exodus 1:7-10, 15-16, 22</a:t>
            </a:r>
          </a:p>
        </p:txBody>
      </p:sp>
    </p:spTree>
    <p:extLst>
      <p:ext uri="{BB962C8B-B14F-4D97-AF65-F5344CB8AC3E}">
        <p14:creationId xmlns:p14="http://schemas.microsoft.com/office/powerpoint/2010/main" val="10205248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 HAVE SLAIN MY CHILDREN”</a:t>
            </a: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Sacrificed to </a:t>
            </a:r>
            <a:r>
              <a:rPr kumimoji="0" lang="en-US" sz="7500" b="0" i="0" u="none" strike="noStrike" kern="1200" cap="small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the Demon </a:t>
            </a: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Injustice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Deuteronomy 22:25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Proverbs 6:16-19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SemiBold Condensed" panose="020B0502040204020203" pitchFamily="34" charset="0"/>
              <a:ea typeface="+mn-ea"/>
              <a:cs typeface="Dreaming Outloud Script Pro" panose="020F050202020403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662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410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Babies Can Hear and See Inside the Womb - Business Insider">
            <a:extLst>
              <a:ext uri="{FF2B5EF4-FFF2-40B4-BE49-F238E27FC236}">
                <a16:creationId xmlns:a16="http://schemas.microsoft.com/office/drawing/2014/main" id="{AD538D36-537B-40D5-9441-89C9029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2" b="1033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B4B336-2B63-DDB9-8877-61A44B71B580}"/>
              </a:ext>
            </a:extLst>
          </p:cNvPr>
          <p:cNvSpPr txBox="1"/>
          <p:nvPr/>
        </p:nvSpPr>
        <p:spPr>
          <a:xfrm>
            <a:off x="3048" y="0"/>
            <a:ext cx="1218895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“YOU HAVE SLAIN MY CHILDREN”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rgbClr val="C0504D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Conclusion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SemiBold Condensed" panose="020B0502040204020203" pitchFamily="34" charset="0"/>
                <a:ea typeface="+mn-ea"/>
                <a:cs typeface="Dreaming Outloud Script Pro" panose="020F0502020204030204" pitchFamily="66" charset="0"/>
              </a:rPr>
              <a:t>Revelation 21:8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1</a:t>
            </a:r>
            <a:r>
              <a:rPr lang="en-US" sz="6000" baseline="30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st</a:t>
            </a:r>
            <a:r>
              <a:rPr lang="en-US" sz="6000" dirty="0"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  <a:cs typeface="Dreaming Outloud Script Pro" panose="020F0502020204030204" pitchFamily="66" charset="0"/>
              </a:rPr>
              <a:t> Corinthians 6:9-11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SemiBold Condensed" panose="020B0502040204020203" pitchFamily="34" charset="0"/>
              <a:ea typeface="+mn-ea"/>
              <a:cs typeface="Dreaming Outloud Script Pro" panose="020F050202020403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30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32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Bahnschrift SemiBold Condensed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503</cp:revision>
  <dcterms:created xsi:type="dcterms:W3CDTF">2023-05-27T00:35:32Z</dcterms:created>
  <dcterms:modified xsi:type="dcterms:W3CDTF">2024-09-30T15:54:31Z</dcterms:modified>
</cp:coreProperties>
</file>