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464" r:id="rId2"/>
    <p:sldId id="8499" r:id="rId3"/>
    <p:sldId id="8500" r:id="rId4"/>
    <p:sldId id="8501" r:id="rId5"/>
    <p:sldId id="8503" r:id="rId6"/>
    <p:sldId id="8504" r:id="rId7"/>
    <p:sldId id="8505" r:id="rId8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B4B4B"/>
    <a:srgbClr val="003300"/>
    <a:srgbClr val="FFBC79"/>
    <a:srgbClr val="FFFFCC"/>
    <a:srgbClr val="FF9933"/>
    <a:srgbClr val="FF7C80"/>
    <a:srgbClr val="DA6D00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4" autoAdjust="0"/>
    <p:restoredTop sz="94485" autoAdjust="0"/>
  </p:normalViewPr>
  <p:slideViewPr>
    <p:cSldViewPr>
      <p:cViewPr varScale="1">
        <p:scale>
          <a:sx n="101" d="100"/>
          <a:sy n="101" d="100"/>
        </p:scale>
        <p:origin x="61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"/>
            <a:ext cx="12192000" cy="68389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2057400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Ascension</a:t>
            </a:r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 of 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Messiah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7A32B8-0FF1-FFBD-AE22-7C7DF5DB95A0}"/>
              </a:ext>
            </a:extLst>
          </p:cNvPr>
          <p:cNvSpPr txBox="1"/>
          <p:nvPr/>
        </p:nvSpPr>
        <p:spPr>
          <a:xfrm>
            <a:off x="0" y="448687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MESSIANIC MILESTONES</a:t>
            </a:r>
          </a:p>
        </p:txBody>
      </p:sp>
    </p:spTree>
    <p:extLst>
      <p:ext uri="{BB962C8B-B14F-4D97-AF65-F5344CB8AC3E}">
        <p14:creationId xmlns:p14="http://schemas.microsoft.com/office/powerpoint/2010/main" val="255142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"/>
            <a:ext cx="12192000" cy="68389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169551"/>
            <a:ext cx="12192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endParaRPr lang="en-US" sz="6000" dirty="0">
              <a:solidFill>
                <a:srgbClr val="0066FF"/>
              </a:solidFill>
              <a:effectLst>
                <a:glow rad="127000">
                  <a:schemeClr val="bg1"/>
                </a:glow>
              </a:effectLst>
              <a:latin typeface="Calisto MT" panose="02040603050505030304" pitchFamily="18" charset="0"/>
              <a:ea typeface="Yu Gothic UI Semibold" panose="020B0700000000000000" pitchFamily="34" charset="-128"/>
            </a:endParaRPr>
          </a:p>
          <a:p>
            <a:pPr marL="914400" indent="-914400">
              <a:buFont typeface="+mj-lt"/>
              <a:buAutoNum type="romanUcPeriod"/>
            </a:pPr>
            <a:r>
              <a:rPr lang="en-US" sz="5000" dirty="0">
                <a:solidFill>
                  <a:srgbClr val="0066FF"/>
                </a:solidFill>
                <a:effectLst>
                  <a:glow rad="127000">
                    <a:schemeClr val="bg1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Who was present for the Ascension?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chemeClr val="bg1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Mark 16:14-19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chemeClr val="bg1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Acts 1:9-11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4B5BE-0171-3AD3-8E62-5A563C4246D0}"/>
              </a:ext>
            </a:extLst>
          </p:cNvPr>
          <p:cNvSpPr txBox="1"/>
          <p:nvPr/>
        </p:nvSpPr>
        <p:spPr>
          <a:xfrm>
            <a:off x="0" y="1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Ascension</a:t>
            </a:r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 of 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315312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"/>
            <a:ext cx="12192000" cy="68389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169551"/>
            <a:ext cx="12192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endParaRPr lang="en-US" sz="6000" dirty="0">
              <a:solidFill>
                <a:srgbClr val="0066FF"/>
              </a:solidFill>
              <a:effectLst>
                <a:glow rad="127000">
                  <a:srgbClr val="FFFFFF"/>
                </a:glow>
              </a:effectLst>
              <a:latin typeface="Calisto MT" panose="02040603050505030304" pitchFamily="18" charset="0"/>
              <a:ea typeface="Yu Gothic UI Semibold" panose="020B0700000000000000" pitchFamily="34" charset="-128"/>
            </a:endParaRPr>
          </a:p>
          <a:p>
            <a:pPr marL="914400" indent="-914400">
              <a:buFont typeface="+mj-lt"/>
              <a:buAutoNum type="romanUcPeriod" startAt="2"/>
            </a:pPr>
            <a:r>
              <a:rPr lang="en-US" sz="5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How did He ascend?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Luke 24:50-51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Acts 1:9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4AB85E-04B9-04F9-7DF7-427600DD4214}"/>
              </a:ext>
            </a:extLst>
          </p:cNvPr>
          <p:cNvSpPr txBox="1"/>
          <p:nvPr/>
        </p:nvSpPr>
        <p:spPr>
          <a:xfrm>
            <a:off x="0" y="1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Ascension</a:t>
            </a:r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 of 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2149591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"/>
            <a:ext cx="12192000" cy="68389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169551"/>
            <a:ext cx="12192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endParaRPr lang="en-US" sz="6000" dirty="0">
              <a:solidFill>
                <a:srgbClr val="0066FF"/>
              </a:solidFill>
              <a:effectLst>
                <a:glow rad="127000">
                  <a:srgbClr val="FFFFFF"/>
                </a:glow>
              </a:effectLst>
              <a:latin typeface="Calisto MT" panose="02040603050505030304" pitchFamily="18" charset="0"/>
              <a:ea typeface="Yu Gothic UI Semibold" panose="020B0700000000000000" pitchFamily="34" charset="-128"/>
            </a:endParaRPr>
          </a:p>
          <a:p>
            <a:pPr marL="914400" indent="-914400">
              <a:buFont typeface="+mj-lt"/>
              <a:buAutoNum type="romanUcPeriod" startAt="3"/>
            </a:pPr>
            <a:r>
              <a:rPr lang="en-US" sz="5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When did He ascend?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Acts 1:1-3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Mark 16:19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00AF91-EC4B-71AA-81F2-F53D67321E35}"/>
              </a:ext>
            </a:extLst>
          </p:cNvPr>
          <p:cNvSpPr txBox="1"/>
          <p:nvPr/>
        </p:nvSpPr>
        <p:spPr>
          <a:xfrm>
            <a:off x="0" y="1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Ascension</a:t>
            </a:r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 of 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209044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"/>
            <a:ext cx="12192000" cy="68389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169551"/>
            <a:ext cx="12192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endParaRPr lang="en-US" sz="6000" dirty="0">
              <a:solidFill>
                <a:srgbClr val="0066FF"/>
              </a:solidFill>
              <a:effectLst>
                <a:glow rad="127000">
                  <a:srgbClr val="FFFFFF"/>
                </a:glow>
              </a:effectLst>
              <a:latin typeface="Calisto MT" panose="02040603050505030304" pitchFamily="18" charset="0"/>
              <a:ea typeface="Yu Gothic UI Semibold" panose="020B0700000000000000" pitchFamily="34" charset="-128"/>
            </a:endParaRPr>
          </a:p>
          <a:p>
            <a:pPr marL="1028700" indent="-1028700">
              <a:buFont typeface="+mj-lt"/>
              <a:buAutoNum type="romanUcPeriod" startAt="4"/>
            </a:pPr>
            <a:r>
              <a:rPr lang="en-US" sz="5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Where did He ascend?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Luke 24:50-51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Ephesians 1:15-23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DAC42D-A69E-B429-1CD8-373812F86B2E}"/>
              </a:ext>
            </a:extLst>
          </p:cNvPr>
          <p:cNvSpPr txBox="1"/>
          <p:nvPr/>
        </p:nvSpPr>
        <p:spPr>
          <a:xfrm>
            <a:off x="0" y="1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Ascension</a:t>
            </a:r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 of 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2130349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"/>
            <a:ext cx="12192000" cy="68389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169552"/>
            <a:ext cx="98298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endParaRPr lang="en-US" sz="6000" dirty="0">
              <a:solidFill>
                <a:srgbClr val="0066FF"/>
              </a:solidFill>
              <a:effectLst>
                <a:glow rad="127000">
                  <a:srgbClr val="FFFFFF"/>
                </a:glow>
              </a:effectLst>
              <a:latin typeface="Calisto MT" panose="02040603050505030304" pitchFamily="18" charset="0"/>
              <a:ea typeface="Yu Gothic UI Semibold" panose="020B0700000000000000" pitchFamily="34" charset="-128"/>
            </a:endParaRPr>
          </a:p>
          <a:p>
            <a:pPr marL="1028700" indent="-1028700">
              <a:buFont typeface="+mj-lt"/>
              <a:buAutoNum type="romanUcPeriod" startAt="5"/>
            </a:pPr>
            <a:r>
              <a:rPr lang="en-US" sz="5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Why did He ascend?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John 16:5-16; Acts 1:4-5, 8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Mark 16:19; Acts 2:33-34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Acts 3:19-26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Acts 5:31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Hebrews 10:11-14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John 14:1-2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7F4743-CD59-3A97-E593-9C380A71F52D}"/>
              </a:ext>
            </a:extLst>
          </p:cNvPr>
          <p:cNvSpPr txBox="1"/>
          <p:nvPr/>
        </p:nvSpPr>
        <p:spPr>
          <a:xfrm>
            <a:off x="0" y="1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Ascension</a:t>
            </a:r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 of 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4001286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"/>
            <a:ext cx="12192000" cy="68389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169552"/>
            <a:ext cx="1219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endParaRPr lang="en-US" sz="6000" dirty="0">
              <a:solidFill>
                <a:srgbClr val="0066FF"/>
              </a:solidFill>
              <a:effectLst>
                <a:glow rad="127000">
                  <a:srgbClr val="FFFFFF"/>
                </a:glow>
              </a:effectLst>
              <a:latin typeface="Calisto MT" panose="02040603050505030304" pitchFamily="18" charset="0"/>
              <a:ea typeface="Yu Gothic UI Semibold" panose="020B0700000000000000" pitchFamily="34" charset="-128"/>
            </a:endParaRPr>
          </a:p>
          <a:p>
            <a:pPr marL="1028700" indent="-1028700">
              <a:buFont typeface="+mj-lt"/>
              <a:buAutoNum type="romanUcPeriod" startAt="6"/>
            </a:pPr>
            <a:r>
              <a:rPr lang="en-US" sz="5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What is He doing since ascending?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Acts 7:54-60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Acts 9:1-19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Revelation 1:1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dirty="0">
                <a:solidFill>
                  <a:srgbClr val="0066FF"/>
                </a:solidFill>
                <a:effectLst>
                  <a:glow rad="127000">
                    <a:srgbClr val="FFFF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Romans 8:34; Hebrews 4:14-15; 7:25; 9:24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8941BE-694C-3CBF-A4DC-0C726A17D0D2}"/>
              </a:ext>
            </a:extLst>
          </p:cNvPr>
          <p:cNvSpPr txBox="1"/>
          <p:nvPr/>
        </p:nvSpPr>
        <p:spPr>
          <a:xfrm>
            <a:off x="0" y="1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Ascension</a:t>
            </a:r>
            <a:r>
              <a:rPr lang="en-US" sz="35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 of the </a:t>
            </a:r>
            <a:r>
              <a:rPr lang="en-US" sz="7000" dirty="0">
                <a:solidFill>
                  <a:schemeClr val="bg1"/>
                </a:solidFill>
                <a:effectLst>
                  <a:glow rad="254000">
                    <a:srgbClr val="0066FF"/>
                  </a:glow>
                </a:effectLst>
                <a:latin typeface="Calisto MT" panose="02040603050505030304" pitchFamily="18" charset="0"/>
                <a:ea typeface="Yu Gothic UI Semibold" panose="020B0700000000000000" pitchFamily="34" charset="-128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12399376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135833</TotalTime>
  <Words>122</Words>
  <Application>Microsoft Office PowerPoint</Application>
  <PresentationFormat>Widescreen</PresentationFormat>
  <Paragraphs>38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Calisto MT</vt:lpstr>
      <vt:lpstr>Riesling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Bryan Dockens</cp:lastModifiedBy>
  <cp:revision>6034</cp:revision>
  <cp:lastPrinted>2015-06-23T03:07:58Z</cp:lastPrinted>
  <dcterms:created xsi:type="dcterms:W3CDTF">2012-04-22T00:49:23Z</dcterms:created>
  <dcterms:modified xsi:type="dcterms:W3CDTF">2025-04-01T02:59:04Z</dcterms:modified>
</cp:coreProperties>
</file>