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8141" r:id="rId3"/>
    <p:sldId id="8297" r:id="rId4"/>
    <p:sldId id="8291" r:id="rId5"/>
    <p:sldId id="8292" r:id="rId6"/>
    <p:sldId id="8293" r:id="rId7"/>
    <p:sldId id="8296" r:id="rId8"/>
    <p:sldId id="8294" r:id="rId9"/>
    <p:sldId id="8298" r:id="rId10"/>
  </p:sldIdLst>
  <p:sldSz cx="12192000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FF6600"/>
    <a:srgbClr val="FFBC79"/>
    <a:srgbClr val="000099"/>
    <a:srgbClr val="3366FF"/>
    <a:srgbClr val="FF99CC"/>
    <a:srgbClr val="663300"/>
    <a:srgbClr val="FF5050"/>
    <a:srgbClr val="FFFF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40" autoAdjust="0"/>
    <p:restoredTop sz="94485" autoAdjust="0"/>
  </p:normalViewPr>
  <p:slideViewPr>
    <p:cSldViewPr>
      <p:cViewPr varScale="1">
        <p:scale>
          <a:sx n="101" d="100"/>
          <a:sy n="101" d="100"/>
        </p:scale>
        <p:origin x="174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8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21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C6172-0049-4C7A-91B7-A2ECE3D37C7D}" type="datetimeFigureOut">
              <a:rPr lang="en-US" smtClean="0"/>
              <a:t>1/11/2025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BD7BA-935F-47B7-8BE6-D81DF12DD3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7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</a:defRPr>
            </a:lvl1pPr>
          </a:lstStyle>
          <a:p>
            <a:fld id="{B763157F-30C3-4EDC-A9F5-C6EEB19B850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8784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DACE5-8C23-438B-B1B5-14D22F1611B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649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CD1B6C-78DE-44E6-8834-976AFA83D68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165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2121A3-1560-4D46-93C5-8D826383102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7528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1/11/2025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635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926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CFDDDC-E38B-48D0-A043-7D50FB94CED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7446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60F78-9A45-4A35-9699-89316CF4A4E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2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9B114-55B9-4558-8266-1E0E01F3240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457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CFDDDC-E38B-48D0-A043-7D50FB94CED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5958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D2304-6C06-4B7A-8A3D-2A84998BB81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4922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94BCE-1511-404B-BF51-6E68D8CD23D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806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A815AC-0A0E-4D81-A4CB-9A625675A96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943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33024-FD0B-452D-93C0-03D3A5BE00D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116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482732-8E61-49D6-94C3-F0F9A570061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8127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charset="0"/>
              </a:defRPr>
            </a:lvl1pPr>
          </a:lstStyle>
          <a:p>
            <a:fld id="{94742E67-A8BC-4151-AD6D-B36AF428746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087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2536447"/>
            <a:ext cx="12192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500" b="0" dirty="0">
                <a:solidFill>
                  <a:schemeClr val="bg1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  <a:cs typeface="Gisha" panose="020B0502040204020203" pitchFamily="34" charset="-79"/>
              </a:rPr>
              <a:t>MESSIANIC MILESTONES</a:t>
            </a:r>
          </a:p>
          <a:p>
            <a:pPr algn="ctr"/>
            <a:r>
              <a:rPr lang="en-US" sz="5500" b="0" cap="small" dirty="0">
                <a:solidFill>
                  <a:schemeClr val="bg1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  <a:cs typeface="Gisha" panose="020B0502040204020203" pitchFamily="34" charset="-79"/>
              </a:rPr>
              <a:t>The Baptism of the Messiah</a:t>
            </a:r>
          </a:p>
        </p:txBody>
      </p:sp>
    </p:spTree>
    <p:extLst>
      <p:ext uri="{BB962C8B-B14F-4D97-AF65-F5344CB8AC3E}">
        <p14:creationId xmlns:p14="http://schemas.microsoft.com/office/powerpoint/2010/main" val="424160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66DD33F-1840-A24E-2349-FB18C09521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954C70F-5DDE-8F84-8BB9-F28314DCF4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0640CA3-5B10-4DEF-5E1E-31D5E9FAC240}"/>
              </a:ext>
            </a:extLst>
          </p:cNvPr>
          <p:cNvSpPr txBox="1"/>
          <p:nvPr/>
        </p:nvSpPr>
        <p:spPr>
          <a:xfrm>
            <a:off x="0" y="1"/>
            <a:ext cx="12192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3366"/>
                  </a:glow>
                </a:effectLst>
                <a:uLnTx/>
                <a:uFillTx/>
                <a:latin typeface="Eras Bold ITC" panose="020B0907030504020204" pitchFamily="34" charset="0"/>
                <a:ea typeface="+mn-ea"/>
                <a:cs typeface="Gisha" panose="020B0502040204020203" pitchFamily="34" charset="-79"/>
              </a:rPr>
              <a:t>THE BAPTISM OF THE MESSIAH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E997E8-4178-0F7B-0622-CA33C5798331}"/>
              </a:ext>
            </a:extLst>
          </p:cNvPr>
          <p:cNvSpPr txBox="1"/>
          <p:nvPr/>
        </p:nvSpPr>
        <p:spPr>
          <a:xfrm>
            <a:off x="1524000" y="1015664"/>
            <a:ext cx="10668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>
                <a:glow rad="127000">
                  <a:srgbClr val="FFFFFF"/>
                </a:glow>
              </a:effectLst>
              <a:uLnTx/>
              <a:uFillTx/>
              <a:latin typeface="Eras Bold ITC" panose="020B0907030504020204" pitchFamily="34" charset="0"/>
              <a:ea typeface="+mn-ea"/>
              <a:cs typeface="Arial" charset="0"/>
            </a:endParaRPr>
          </a:p>
          <a:p>
            <a:pPr marL="1028700" marR="0" lvl="0" indent="-1028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500" b="0" i="0" u="none" strike="noStrike" kern="1200" cap="small" spc="0" normalizeH="0" baseline="0" noProof="0" dirty="0">
                <a:ln>
                  <a:noFill/>
                </a:ln>
                <a:solidFill>
                  <a:srgbClr val="003366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Eras Bold ITC" panose="020B0907030504020204" pitchFamily="34" charset="0"/>
                <a:ea typeface="+mn-ea"/>
                <a:cs typeface="Arial" charset="0"/>
              </a:rPr>
              <a:t>Who Baptized Him?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>
                <a:glow rad="127000">
                  <a:srgbClr val="FFFFFF"/>
                </a:glow>
              </a:effectLst>
              <a:uLnTx/>
              <a:uFillTx/>
              <a:latin typeface="Eras Bold ITC" panose="020B0907030504020204" pitchFamily="34" charset="0"/>
              <a:ea typeface="+mn-ea"/>
              <a:cs typeface="Arial" charset="0"/>
            </a:endParaRP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b="0" dirty="0">
                <a:solidFill>
                  <a:schemeClr val="bg1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</a:rPr>
              <a:t>Mark 1:9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b="0" dirty="0">
                <a:solidFill>
                  <a:schemeClr val="bg1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</a:rPr>
              <a:t>Luke 1:5-25, 57-80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b="0" dirty="0">
                <a:solidFill>
                  <a:schemeClr val="bg1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</a:rPr>
              <a:t>Malachi 3:1; 4:5-6; Matthew 11:7-11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b="0" dirty="0">
                <a:solidFill>
                  <a:schemeClr val="bg1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</a:rPr>
              <a:t>Isaiah 40:3; Matthew 3:1-3</a:t>
            </a:r>
          </a:p>
        </p:txBody>
      </p:sp>
    </p:spTree>
    <p:extLst>
      <p:ext uri="{BB962C8B-B14F-4D97-AF65-F5344CB8AC3E}">
        <p14:creationId xmlns:p14="http://schemas.microsoft.com/office/powerpoint/2010/main" val="4205216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1"/>
            <a:ext cx="12192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5500" b="0" dirty="0">
                <a:solidFill>
                  <a:srgbClr val="FFFFFF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  <a:cs typeface="Gisha" panose="020B0502040204020203" pitchFamily="34" charset="-79"/>
              </a:rPr>
              <a:t>THE BAPTISM OF THE MESSIAH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24000" y="1015664"/>
            <a:ext cx="914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romanUcPeriod"/>
              <a:defRPr/>
            </a:pPr>
            <a:endParaRPr lang="en-US" sz="5000" b="0" dirty="0">
              <a:solidFill>
                <a:srgbClr val="003366"/>
              </a:solidFill>
              <a:effectLst>
                <a:glow rad="127000">
                  <a:srgbClr val="FFFFFF"/>
                </a:glow>
              </a:effectLst>
              <a:latin typeface="Eras Bold ITC" panose="020B0907030504020204" pitchFamily="34" charset="0"/>
            </a:endParaRPr>
          </a:p>
          <a:p>
            <a:pPr marL="914400" indent="-914400">
              <a:buFont typeface="+mj-lt"/>
              <a:buAutoNum type="romanUcPeriod" startAt="2"/>
              <a:defRPr/>
            </a:pPr>
            <a:r>
              <a:rPr lang="en-US" sz="4500" b="0" cap="small" dirty="0">
                <a:solidFill>
                  <a:srgbClr val="003366"/>
                </a:solidFill>
                <a:effectLst>
                  <a:glow rad="127000">
                    <a:srgbClr val="FFFFFF"/>
                  </a:glow>
                </a:effectLst>
                <a:latin typeface="Eras Bold ITC" panose="020B0907030504020204" pitchFamily="34" charset="0"/>
              </a:rPr>
              <a:t>When was He Baptized?</a:t>
            </a:r>
          </a:p>
          <a:p>
            <a:pPr marL="1828800" indent="-914400">
              <a:buFont typeface="+mj-lt"/>
              <a:buAutoNum type="alphaUcPeriod"/>
              <a:defRPr/>
            </a:pPr>
            <a:endParaRPr lang="en-US" sz="3500" b="0" dirty="0">
              <a:solidFill>
                <a:srgbClr val="003366"/>
              </a:solidFill>
              <a:effectLst>
                <a:glow rad="127000">
                  <a:srgbClr val="FFFFFF"/>
                </a:glow>
              </a:effectLst>
              <a:latin typeface="Eras Bold ITC" panose="020B0907030504020204" pitchFamily="34" charset="0"/>
            </a:endParaRP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b="0" dirty="0">
                <a:solidFill>
                  <a:schemeClr val="bg1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</a:rPr>
              <a:t>Mark 1:6-9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b="0" dirty="0">
                <a:solidFill>
                  <a:schemeClr val="bg1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</a:rPr>
              <a:t>Luke 3:21</a:t>
            </a:r>
            <a:r>
              <a:rPr lang="en-US" sz="3500" b="0" baseline="-25000" dirty="0">
                <a:solidFill>
                  <a:schemeClr val="bg1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</a:rPr>
              <a:t>a</a:t>
            </a:r>
            <a:r>
              <a:rPr lang="en-US" sz="3500" b="0" dirty="0">
                <a:solidFill>
                  <a:schemeClr val="bg1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</a:rPr>
              <a:t>; Acts 13:23-25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b="0" dirty="0">
                <a:solidFill>
                  <a:schemeClr val="bg1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</a:rPr>
              <a:t>Acts 1:21-22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b="0" dirty="0">
                <a:solidFill>
                  <a:schemeClr val="bg1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</a:rPr>
              <a:t>Luke 3:23</a:t>
            </a:r>
          </a:p>
        </p:txBody>
      </p:sp>
    </p:spTree>
    <p:extLst>
      <p:ext uri="{BB962C8B-B14F-4D97-AF65-F5344CB8AC3E}">
        <p14:creationId xmlns:p14="http://schemas.microsoft.com/office/powerpoint/2010/main" val="2378950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1"/>
            <a:ext cx="12192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5500" b="0" dirty="0">
                <a:solidFill>
                  <a:srgbClr val="FFFFFF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  <a:cs typeface="Gisha" panose="020B0502040204020203" pitchFamily="34" charset="-79"/>
              </a:rPr>
              <a:t>THE BAPTISM OF THE MESSIAH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24000" y="1015664"/>
            <a:ext cx="914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romanUcPeriod"/>
              <a:defRPr/>
            </a:pPr>
            <a:endParaRPr lang="en-US" sz="5000" b="0" dirty="0">
              <a:solidFill>
                <a:srgbClr val="003366"/>
              </a:solidFill>
              <a:effectLst>
                <a:glow rad="127000">
                  <a:srgbClr val="FFFFFF"/>
                </a:glow>
              </a:effectLst>
              <a:latin typeface="Eras Bold ITC" panose="020B0907030504020204" pitchFamily="34" charset="0"/>
            </a:endParaRPr>
          </a:p>
          <a:p>
            <a:pPr marL="914400" indent="-914400">
              <a:buFont typeface="+mj-lt"/>
              <a:buAutoNum type="romanUcPeriod" startAt="3"/>
              <a:defRPr/>
            </a:pPr>
            <a:r>
              <a:rPr lang="en-US" sz="4500" b="0" cap="small" dirty="0">
                <a:solidFill>
                  <a:srgbClr val="003366"/>
                </a:solidFill>
                <a:effectLst>
                  <a:glow rad="127000">
                    <a:srgbClr val="FFFFFF"/>
                  </a:glow>
                </a:effectLst>
                <a:latin typeface="Eras Bold ITC" panose="020B0907030504020204" pitchFamily="34" charset="0"/>
              </a:rPr>
              <a:t>Where was He Baptized?</a:t>
            </a:r>
          </a:p>
          <a:p>
            <a:pPr marL="1828800" indent="-914400">
              <a:buFont typeface="+mj-lt"/>
              <a:buAutoNum type="alphaUcPeriod"/>
              <a:defRPr/>
            </a:pPr>
            <a:endParaRPr lang="en-US" sz="3500" b="0" dirty="0">
              <a:solidFill>
                <a:srgbClr val="003366"/>
              </a:solidFill>
              <a:effectLst>
                <a:glow rad="127000">
                  <a:srgbClr val="FFFFFF"/>
                </a:glow>
              </a:effectLst>
              <a:latin typeface="Eras Bold ITC" panose="020B0907030504020204" pitchFamily="34" charset="0"/>
            </a:endParaRP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b="0" dirty="0">
                <a:solidFill>
                  <a:schemeClr val="bg1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</a:rPr>
              <a:t>Matthew 3:13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b="0" dirty="0">
                <a:solidFill>
                  <a:schemeClr val="bg1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</a:rPr>
              <a:t>John 3:23</a:t>
            </a:r>
            <a:endParaRPr lang="en-US" sz="3500" b="0" dirty="0">
              <a:solidFill>
                <a:srgbClr val="003366"/>
              </a:solidFill>
              <a:effectLst>
                <a:glow rad="127000">
                  <a:srgbClr val="FFFFFF"/>
                </a:glow>
              </a:effectLst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530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1"/>
            <a:ext cx="12192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5500" b="0" dirty="0">
                <a:solidFill>
                  <a:srgbClr val="FFFFFF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  <a:cs typeface="Gisha" panose="020B0502040204020203" pitchFamily="34" charset="-79"/>
              </a:rPr>
              <a:t>THE BAPTISM OF THE MESSIAH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24000" y="1015664"/>
            <a:ext cx="914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romanUcPeriod"/>
              <a:defRPr/>
            </a:pPr>
            <a:endParaRPr lang="en-US" sz="5000" b="0" dirty="0">
              <a:solidFill>
                <a:srgbClr val="003366"/>
              </a:solidFill>
              <a:effectLst>
                <a:glow rad="127000">
                  <a:srgbClr val="FFFFFF"/>
                </a:glow>
              </a:effectLst>
              <a:latin typeface="Eras Bold ITC" panose="020B0907030504020204" pitchFamily="34" charset="0"/>
            </a:endParaRPr>
          </a:p>
          <a:p>
            <a:pPr marL="914400" indent="-914400">
              <a:buFont typeface="+mj-lt"/>
              <a:buAutoNum type="romanUcPeriod" startAt="4"/>
              <a:defRPr/>
            </a:pPr>
            <a:r>
              <a:rPr lang="en-US" sz="4500" b="0" cap="small" dirty="0">
                <a:solidFill>
                  <a:srgbClr val="003366"/>
                </a:solidFill>
                <a:effectLst>
                  <a:glow rad="127000">
                    <a:srgbClr val="FFFFFF"/>
                  </a:glow>
                </a:effectLst>
                <a:latin typeface="Eras Bold ITC" panose="020B0907030504020204" pitchFamily="34" charset="0"/>
              </a:rPr>
              <a:t>How was He Baptized?</a:t>
            </a:r>
          </a:p>
          <a:p>
            <a:pPr marL="1828800" indent="-914400">
              <a:buFont typeface="+mj-lt"/>
              <a:buAutoNum type="alphaUcPeriod"/>
              <a:defRPr/>
            </a:pPr>
            <a:endParaRPr lang="en-US" sz="3500" b="0" dirty="0">
              <a:solidFill>
                <a:srgbClr val="003366"/>
              </a:solidFill>
              <a:effectLst>
                <a:glow rad="127000">
                  <a:srgbClr val="FFFFFF"/>
                </a:glow>
              </a:effectLst>
              <a:latin typeface="Eras Bold ITC" panose="020B0907030504020204" pitchFamily="34" charset="0"/>
            </a:endParaRP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b="0" dirty="0">
                <a:solidFill>
                  <a:schemeClr val="bg1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</a:rPr>
              <a:t>Matthew 3:16</a:t>
            </a:r>
            <a:r>
              <a:rPr lang="en-US" sz="3500" b="0" baseline="-25000" dirty="0">
                <a:solidFill>
                  <a:schemeClr val="bg1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</a:rPr>
              <a:t>a</a:t>
            </a:r>
            <a:endParaRPr lang="en-US" sz="3500" b="0" dirty="0">
              <a:solidFill>
                <a:schemeClr val="bg1"/>
              </a:solidFill>
              <a:effectLst>
                <a:glow rad="127000">
                  <a:srgbClr val="003366"/>
                </a:glow>
              </a:effectLst>
              <a:latin typeface="Eras Bold ITC" panose="020B0907030504020204" pitchFamily="34" charset="0"/>
            </a:endParaRP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b="0" dirty="0">
                <a:solidFill>
                  <a:schemeClr val="bg1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</a:rPr>
              <a:t>Acts 8:38-39</a:t>
            </a:r>
          </a:p>
        </p:txBody>
      </p:sp>
    </p:spTree>
    <p:extLst>
      <p:ext uri="{BB962C8B-B14F-4D97-AF65-F5344CB8AC3E}">
        <p14:creationId xmlns:p14="http://schemas.microsoft.com/office/powerpoint/2010/main" val="1837768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1"/>
            <a:ext cx="12192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5500" b="0" dirty="0">
                <a:solidFill>
                  <a:srgbClr val="FFFFFF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  <a:cs typeface="Gisha" panose="020B0502040204020203" pitchFamily="34" charset="-79"/>
              </a:rPr>
              <a:t>THE BAPTISM OF THE MESSIAH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24000" y="1015663"/>
            <a:ext cx="10668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romanUcPeriod"/>
              <a:defRPr/>
            </a:pPr>
            <a:endParaRPr lang="en-US" sz="5000" b="0" dirty="0">
              <a:solidFill>
                <a:srgbClr val="003366"/>
              </a:solidFill>
              <a:effectLst>
                <a:glow rad="127000">
                  <a:srgbClr val="FFFFFF"/>
                </a:glow>
              </a:effectLst>
              <a:latin typeface="Eras Bold ITC" panose="020B0907030504020204" pitchFamily="34" charset="0"/>
            </a:endParaRPr>
          </a:p>
          <a:p>
            <a:pPr marL="1028700" indent="-1028700">
              <a:buFont typeface="+mj-lt"/>
              <a:buAutoNum type="romanUcPeriod" startAt="5"/>
              <a:defRPr/>
            </a:pPr>
            <a:r>
              <a:rPr lang="en-US" sz="4500" b="0" cap="small" dirty="0">
                <a:solidFill>
                  <a:srgbClr val="003366"/>
                </a:solidFill>
                <a:effectLst>
                  <a:glow rad="127000">
                    <a:srgbClr val="FFFFFF"/>
                  </a:glow>
                </a:effectLst>
                <a:latin typeface="Eras Bold ITC" panose="020B0907030504020204" pitchFamily="34" charset="0"/>
              </a:rPr>
              <a:t>What Accompanied His Baptism?</a:t>
            </a:r>
          </a:p>
          <a:p>
            <a:pPr marL="1828800" indent="-914400">
              <a:buFont typeface="+mj-lt"/>
              <a:buAutoNum type="alphaUcPeriod"/>
              <a:defRPr/>
            </a:pPr>
            <a:endParaRPr lang="en-US" sz="3500" b="0" dirty="0">
              <a:solidFill>
                <a:srgbClr val="003366"/>
              </a:solidFill>
              <a:effectLst>
                <a:glow rad="127000">
                  <a:srgbClr val="FFFFFF"/>
                </a:glow>
              </a:effectLst>
              <a:latin typeface="Eras Bold ITC" panose="020B0907030504020204" pitchFamily="34" charset="0"/>
            </a:endParaRP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b="0" dirty="0">
                <a:solidFill>
                  <a:srgbClr val="FFFFFF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</a:rPr>
              <a:t>Luke 3:21-22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b="0" dirty="0">
                <a:solidFill>
                  <a:srgbClr val="FFFFFF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</a:rPr>
              <a:t>1</a:t>
            </a:r>
            <a:r>
              <a:rPr lang="en-US" sz="3500" b="0" baseline="30000" dirty="0">
                <a:solidFill>
                  <a:srgbClr val="FFFFFF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</a:rPr>
              <a:t>st</a:t>
            </a:r>
            <a:r>
              <a:rPr lang="en-US" sz="3500" b="0" dirty="0">
                <a:solidFill>
                  <a:srgbClr val="FFFFFF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</a:rPr>
              <a:t> Thessalonians 5:17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b="0" dirty="0">
                <a:solidFill>
                  <a:srgbClr val="FFFFFF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</a:rPr>
              <a:t>John 1:29-34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b="0" dirty="0">
                <a:solidFill>
                  <a:srgbClr val="FFFFFF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</a:rPr>
              <a:t>Matthew 16:15-17</a:t>
            </a:r>
          </a:p>
        </p:txBody>
      </p:sp>
    </p:spTree>
    <p:extLst>
      <p:ext uri="{BB962C8B-B14F-4D97-AF65-F5344CB8AC3E}">
        <p14:creationId xmlns:p14="http://schemas.microsoft.com/office/powerpoint/2010/main" val="3577538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1"/>
            <a:ext cx="12192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5500" b="0" dirty="0">
                <a:solidFill>
                  <a:srgbClr val="FFFFFF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  <a:cs typeface="Gisha" panose="020B0502040204020203" pitchFamily="34" charset="-79"/>
              </a:rPr>
              <a:t>THE BAPTISM OF THE MESSIAH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24000" y="1015664"/>
            <a:ext cx="10668000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romanUcPeriod"/>
              <a:defRPr/>
            </a:pPr>
            <a:endParaRPr lang="en-US" sz="5000" b="0" dirty="0">
              <a:solidFill>
                <a:srgbClr val="003366"/>
              </a:solidFill>
              <a:effectLst>
                <a:glow rad="127000">
                  <a:srgbClr val="FFFFFF"/>
                </a:glow>
              </a:effectLst>
              <a:latin typeface="Eras Bold ITC" panose="020B0907030504020204" pitchFamily="34" charset="0"/>
            </a:endParaRPr>
          </a:p>
          <a:p>
            <a:pPr marL="1028700" indent="-1028700">
              <a:buFont typeface="+mj-lt"/>
              <a:buAutoNum type="romanUcPeriod" startAt="6"/>
              <a:defRPr/>
            </a:pPr>
            <a:r>
              <a:rPr lang="en-US" sz="4500" b="0" cap="small" dirty="0">
                <a:solidFill>
                  <a:srgbClr val="003366"/>
                </a:solidFill>
                <a:effectLst>
                  <a:glow rad="127000">
                    <a:srgbClr val="FFFFFF"/>
                  </a:glow>
                </a:effectLst>
                <a:latin typeface="Eras Bold ITC" panose="020B0907030504020204" pitchFamily="34" charset="0"/>
              </a:rPr>
              <a:t>Why was He Baptized?</a:t>
            </a:r>
          </a:p>
          <a:p>
            <a:pPr marL="1828800" indent="-914400">
              <a:buFont typeface="+mj-lt"/>
              <a:buAutoNum type="alphaUcPeriod"/>
              <a:defRPr/>
            </a:pPr>
            <a:endParaRPr lang="en-US" sz="3500" b="0" dirty="0">
              <a:solidFill>
                <a:srgbClr val="003366"/>
              </a:solidFill>
              <a:effectLst>
                <a:glow rad="127000">
                  <a:srgbClr val="FFFFFF"/>
                </a:glow>
              </a:effectLst>
              <a:latin typeface="Eras Bold ITC" panose="020B0907030504020204" pitchFamily="34" charset="0"/>
            </a:endParaRP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b="0" dirty="0">
                <a:solidFill>
                  <a:schemeClr val="bg1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</a:rPr>
              <a:t>Mark 1:4; 1</a:t>
            </a:r>
            <a:r>
              <a:rPr lang="en-US" sz="3500" b="0" baseline="30000" dirty="0">
                <a:solidFill>
                  <a:schemeClr val="bg1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</a:rPr>
              <a:t>st</a:t>
            </a:r>
            <a:r>
              <a:rPr lang="en-US" sz="3500" b="0" dirty="0">
                <a:solidFill>
                  <a:schemeClr val="bg1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</a:rPr>
              <a:t> Peter 2:22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b="0" dirty="0">
                <a:solidFill>
                  <a:schemeClr val="bg1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</a:rPr>
              <a:t>Matthew 3:13-15 ; Psalm 119:172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b="0" dirty="0">
                <a:solidFill>
                  <a:schemeClr val="bg1"/>
                </a:solidFill>
                <a:effectLst>
                  <a:glow rad="127000">
                    <a:srgbClr val="003366"/>
                  </a:glow>
                </a:effectLst>
                <a:latin typeface="Eras Bold ITC" panose="020B0907030504020204" pitchFamily="34" charset="0"/>
              </a:rPr>
              <a:t>Luke 7:30</a:t>
            </a:r>
          </a:p>
        </p:txBody>
      </p:sp>
    </p:spTree>
    <p:extLst>
      <p:ext uri="{BB962C8B-B14F-4D97-AF65-F5344CB8AC3E}">
        <p14:creationId xmlns:p14="http://schemas.microsoft.com/office/powerpoint/2010/main" val="3460144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1" y="1"/>
            <a:ext cx="1219199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3366"/>
                  </a:glow>
                </a:effectLst>
                <a:uLnTx/>
                <a:uFillTx/>
                <a:latin typeface="Eras Bold ITC" panose="020B0907030504020204" pitchFamily="34" charset="0"/>
                <a:ea typeface="+mn-ea"/>
                <a:cs typeface="Gisha" panose="020B0502040204020203" pitchFamily="34" charset="-79"/>
              </a:rPr>
              <a:t>THE BAPTISM OF THE MESSIAH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24000" y="1015664"/>
            <a:ext cx="914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>
                <a:glow rad="127000">
                  <a:srgbClr val="FFFFFF"/>
                </a:glow>
              </a:effectLst>
              <a:uLnTx/>
              <a:uFillTx/>
              <a:latin typeface="Eras Bold ITC" panose="020B0907030504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0" i="0" u="none" strike="noStrike" kern="1200" cap="small" spc="0" normalizeH="0" baseline="0" noProof="0" dirty="0">
                <a:ln>
                  <a:noFill/>
                </a:ln>
                <a:solidFill>
                  <a:srgbClr val="003366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Eras Bold ITC" panose="020B0907030504020204" pitchFamily="34" charset="0"/>
                <a:ea typeface="+mn-ea"/>
                <a:cs typeface="+mn-cs"/>
              </a:rPr>
              <a:t>Conclusion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>
                <a:glow rad="127000">
                  <a:srgbClr val="FFFFFF"/>
                </a:glow>
              </a:effectLst>
              <a:uLnTx/>
              <a:uFillTx/>
              <a:latin typeface="Eras Bold ITC" panose="020B0907030504020204" pitchFamily="34" charset="0"/>
              <a:ea typeface="+mn-ea"/>
              <a:cs typeface="+mn-cs"/>
            </a:endParaRP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3366"/>
                  </a:glow>
                </a:effectLst>
                <a:uLnTx/>
                <a:uFillTx/>
                <a:latin typeface="Eras Bold ITC" panose="020B0907030504020204" pitchFamily="34" charset="0"/>
                <a:ea typeface="+mn-ea"/>
                <a:cs typeface="+mn-cs"/>
              </a:rPr>
              <a:t>John 3:26-31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3366"/>
                  </a:glow>
                </a:effectLst>
                <a:uLnTx/>
                <a:uFillTx/>
                <a:latin typeface="Eras Bold ITC" panose="020B0907030504020204" pitchFamily="34" charset="0"/>
                <a:ea typeface="+mn-ea"/>
                <a:cs typeface="+mn-cs"/>
              </a:rPr>
              <a:t>Acts 18:24-19:5</a:t>
            </a:r>
          </a:p>
        </p:txBody>
      </p:sp>
    </p:spTree>
    <p:extLst>
      <p:ext uri="{BB962C8B-B14F-4D97-AF65-F5344CB8AC3E}">
        <p14:creationId xmlns:p14="http://schemas.microsoft.com/office/powerpoint/2010/main" val="340421071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TC103457485[[fn=Mesh]]</Template>
  <TotalTime>0</TotalTime>
  <Words>135</Words>
  <Application>Microsoft Office PowerPoint</Application>
  <PresentationFormat>Widescreen</PresentationFormat>
  <Paragraphs>51</Paragraphs>
  <Slides>8</Slides>
  <Notes>0</Notes>
  <HiddenSlides>8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Eras Bold ITC</vt:lpstr>
      <vt:lpstr>Riesling</vt:lpstr>
      <vt:lpstr>Default Design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“Woman Of Samaria”</dc:title>
  <dc:creator>Bryan Dockens</dc:creator>
  <cp:lastModifiedBy>Rachel Dockens</cp:lastModifiedBy>
  <cp:revision>5801</cp:revision>
  <cp:lastPrinted>2015-06-23T03:07:58Z</cp:lastPrinted>
  <dcterms:created xsi:type="dcterms:W3CDTF">2012-04-22T00:49:23Z</dcterms:created>
  <dcterms:modified xsi:type="dcterms:W3CDTF">2025-01-11T18:07:32Z</dcterms:modified>
</cp:coreProperties>
</file>