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7841" r:id="rId2"/>
    <p:sldId id="8202" r:id="rId3"/>
    <p:sldId id="8205" r:id="rId4"/>
    <p:sldId id="8206" r:id="rId5"/>
    <p:sldId id="8207" r:id="rId6"/>
    <p:sldId id="8208" r:id="rId7"/>
  </p:sldIdLst>
  <p:sldSz cx="12192000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C79"/>
    <a:srgbClr val="FFFF00"/>
    <a:srgbClr val="3399FF"/>
    <a:srgbClr val="000099"/>
    <a:srgbClr val="3366FF"/>
    <a:srgbClr val="FF99CC"/>
    <a:srgbClr val="663300"/>
    <a:srgbClr val="FF6600"/>
    <a:srgbClr val="FF505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40" autoAdjust="0"/>
    <p:restoredTop sz="94485" autoAdjust="0"/>
  </p:normalViewPr>
  <p:slideViewPr>
    <p:cSldViewPr>
      <p:cViewPr varScale="1">
        <p:scale>
          <a:sx n="101" d="100"/>
          <a:sy n="101" d="100"/>
        </p:scale>
        <p:origin x="792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8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21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C6172-0049-4C7A-91B7-A2ECE3D37C7D}" type="datetimeFigureOut">
              <a:rPr lang="en-US" smtClean="0"/>
              <a:t>1/1/2025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BD7BA-935F-47B7-8BE6-D81DF12DD3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7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</a:defRPr>
            </a:lvl1pPr>
          </a:lstStyle>
          <a:p>
            <a:fld id="{B763157F-30C3-4EDC-A9F5-C6EEB19B850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8784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DACE5-8C23-438B-B1B5-14D22F1611B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6493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CD1B6C-78DE-44E6-8834-976AFA83D68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165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2121A3-1560-4D46-93C5-8D826383102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752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60F78-9A45-4A35-9699-89316CF4A4E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2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9B114-55B9-4558-8266-1E0E01F3240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457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CFDDDC-E38B-48D0-A043-7D50FB94CED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5958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D2304-6C06-4B7A-8A3D-2A84998BB81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4922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94BCE-1511-404B-BF51-6E68D8CD23D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806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A815AC-0A0E-4D81-A4CB-9A625675A96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943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33024-FD0B-452D-93C0-03D3A5BE00D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116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482732-8E61-49D6-94C3-F0F9A570061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8127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charset="0"/>
              </a:defRPr>
            </a:lvl1pPr>
          </a:lstStyle>
          <a:p>
            <a:fld id="{94742E67-A8BC-4151-AD6D-B36AF428746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1843950"/>
            <a:ext cx="12192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BC79"/>
                  </a:glow>
                </a:effectLs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MESSIANIC MILESTONES</a:t>
            </a:r>
          </a:p>
          <a:p>
            <a:pPr algn="ctr"/>
            <a:r>
              <a:rPr lang="en-US" sz="10000" dirty="0">
                <a:solidFill>
                  <a:srgbClr val="7030A0"/>
                </a:solidFill>
                <a:effectLst>
                  <a:glow rad="127000">
                    <a:srgbClr val="FFBC79"/>
                  </a:glo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The Birth of the Messiah</a:t>
            </a:r>
          </a:p>
        </p:txBody>
      </p:sp>
    </p:spTree>
    <p:extLst>
      <p:ext uri="{BB962C8B-B14F-4D97-AF65-F5344CB8AC3E}">
        <p14:creationId xmlns:p14="http://schemas.microsoft.com/office/powerpoint/2010/main" val="728642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1615321"/>
            <a:ext cx="12192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indent="-1371600">
              <a:buFont typeface="+mj-lt"/>
              <a:buAutoNum type="romanUcPeriod"/>
              <a:defRPr/>
            </a:pPr>
            <a:r>
              <a:rPr lang="en-US" sz="7000" cap="small" dirty="0">
                <a:solidFill>
                  <a:srgbClr val="FFBC79"/>
                </a:solidFill>
                <a:effectLst>
                  <a:glow rad="127000">
                    <a:srgbClr val="7030A0"/>
                  </a:glo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How Was He Born?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2784872"/>
            <a:ext cx="10668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0" indent="-1371600">
              <a:buFont typeface="+mj-lt"/>
              <a:buAutoNum type="alphaUcPeriod"/>
              <a:defRPr/>
            </a:pPr>
            <a:r>
              <a:rPr lang="en-US" sz="5500" dirty="0">
                <a:solidFill>
                  <a:srgbClr val="FFBC79"/>
                </a:solidFill>
                <a:effectLst>
                  <a:glow rad="127000">
                    <a:srgbClr val="7030A0"/>
                  </a:glo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Luke 1:26-38</a:t>
            </a:r>
          </a:p>
          <a:p>
            <a:pPr marL="2743200" indent="-1371600">
              <a:buFont typeface="+mj-lt"/>
              <a:buAutoNum type="alphaUcPeriod"/>
              <a:defRPr/>
            </a:pPr>
            <a:r>
              <a:rPr lang="en-US" sz="5500" dirty="0">
                <a:solidFill>
                  <a:srgbClr val="FFBC79"/>
                </a:solidFill>
                <a:effectLst>
                  <a:glow rad="127000">
                    <a:srgbClr val="7030A0"/>
                  </a:glo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Matthew 1:18-25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5C2D90-B96F-71DB-82B5-DAE79C8AC2E1}"/>
              </a:ext>
            </a:extLst>
          </p:cNvPr>
          <p:cNvSpPr txBox="1"/>
          <p:nvPr/>
        </p:nvSpPr>
        <p:spPr>
          <a:xfrm>
            <a:off x="0" y="0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>
                <a:solidFill>
                  <a:srgbClr val="7030A0"/>
                </a:solidFill>
                <a:effectLst>
                  <a:glow rad="127000">
                    <a:srgbClr val="FFBC79"/>
                  </a:glo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The Birth of the Messiah</a:t>
            </a:r>
          </a:p>
        </p:txBody>
      </p:sp>
    </p:spTree>
    <p:extLst>
      <p:ext uri="{BB962C8B-B14F-4D97-AF65-F5344CB8AC3E}">
        <p14:creationId xmlns:p14="http://schemas.microsoft.com/office/powerpoint/2010/main" val="2902511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5F2BE4-6A43-BE5D-8585-52BADFE858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1FB176F-8B61-D963-F9F4-2F19266923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FDF5EFA-C176-0D8B-F7C9-E730083EC433}"/>
              </a:ext>
            </a:extLst>
          </p:cNvPr>
          <p:cNvSpPr txBox="1"/>
          <p:nvPr/>
        </p:nvSpPr>
        <p:spPr>
          <a:xfrm>
            <a:off x="0" y="1615321"/>
            <a:ext cx="12192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7000" b="1" i="0" u="none" strike="noStrike" kern="1200" cap="small" spc="0" normalizeH="0" baseline="0" noProof="0" dirty="0">
                <a:ln>
                  <a:noFill/>
                </a:ln>
                <a:solidFill>
                  <a:srgbClr val="FFBC79"/>
                </a:solidFill>
                <a:effectLst>
                  <a:glow rad="127000">
                    <a:srgbClr val="7030A0"/>
                  </a:glow>
                </a:effectLs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Who Was at His Birth?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7D9C2E-5C22-BF24-CBFD-0BEE5E2193B1}"/>
              </a:ext>
            </a:extLst>
          </p:cNvPr>
          <p:cNvSpPr txBox="1"/>
          <p:nvPr/>
        </p:nvSpPr>
        <p:spPr>
          <a:xfrm>
            <a:off x="0" y="2784872"/>
            <a:ext cx="10668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0" marR="0" lvl="0" indent="-1371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srgbClr val="FFBC79"/>
                </a:solidFill>
                <a:effectLst>
                  <a:glow rad="127000">
                    <a:srgbClr val="7030A0"/>
                  </a:glow>
                </a:effectLs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Luke 2:8-20</a:t>
            </a:r>
          </a:p>
          <a:p>
            <a:pPr marL="2743200" marR="0" lvl="0" indent="-1371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srgbClr val="FFBC79"/>
                </a:solidFill>
                <a:effectLst>
                  <a:glow rad="127000">
                    <a:srgbClr val="7030A0"/>
                  </a:glow>
                </a:effectLs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Matthew 2:1, 9, 11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EB5488-8A7A-655B-93D8-D035CF6926C9}"/>
              </a:ext>
            </a:extLst>
          </p:cNvPr>
          <p:cNvSpPr txBox="1"/>
          <p:nvPr/>
        </p:nvSpPr>
        <p:spPr>
          <a:xfrm>
            <a:off x="0" y="0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BC79"/>
                  </a:glow>
                </a:effectLs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The Birth of the Messiah</a:t>
            </a:r>
          </a:p>
        </p:txBody>
      </p:sp>
    </p:spTree>
    <p:extLst>
      <p:ext uri="{BB962C8B-B14F-4D97-AF65-F5344CB8AC3E}">
        <p14:creationId xmlns:p14="http://schemas.microsoft.com/office/powerpoint/2010/main" val="2460834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4DBA4AD-FF8E-26FC-412D-C5C231B66A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CC7FB86-C77D-0D5F-7E2E-F7E73914FB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F630FA2-C8EC-CAA5-D3CD-63BF68EA5140}"/>
              </a:ext>
            </a:extLst>
          </p:cNvPr>
          <p:cNvSpPr txBox="1"/>
          <p:nvPr/>
        </p:nvSpPr>
        <p:spPr>
          <a:xfrm>
            <a:off x="0" y="1615321"/>
            <a:ext cx="12192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7000" b="1" i="0" u="none" strike="noStrike" kern="1200" cap="small" spc="0" normalizeH="0" baseline="0" noProof="0" dirty="0">
                <a:ln>
                  <a:noFill/>
                </a:ln>
                <a:solidFill>
                  <a:srgbClr val="FFBC79"/>
                </a:solidFill>
                <a:effectLst>
                  <a:glow rad="127000">
                    <a:srgbClr val="7030A0"/>
                  </a:glow>
                </a:effectLs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When Was He Born?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30A5C4-61F0-3C21-BF7C-F5F584449ACC}"/>
              </a:ext>
            </a:extLst>
          </p:cNvPr>
          <p:cNvSpPr txBox="1"/>
          <p:nvPr/>
        </p:nvSpPr>
        <p:spPr>
          <a:xfrm>
            <a:off x="0" y="2784872"/>
            <a:ext cx="10668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0" marR="0" lvl="0" indent="-1371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srgbClr val="FFBC79"/>
                </a:solidFill>
                <a:effectLst>
                  <a:glow rad="127000">
                    <a:srgbClr val="7030A0"/>
                  </a:glow>
                </a:effectLs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Luke 2:1-2; Matthew 2:1</a:t>
            </a:r>
          </a:p>
          <a:p>
            <a:pPr marL="2743200" marR="0" lvl="0" indent="-1371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srgbClr val="FFBC79"/>
                </a:solidFill>
                <a:effectLst>
                  <a:glow rad="127000">
                    <a:srgbClr val="7030A0"/>
                  </a:glow>
                </a:effectLs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Luke 2:8; Proverbs 30:6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EF389D-F928-8735-AB06-2CB3172592D8}"/>
              </a:ext>
            </a:extLst>
          </p:cNvPr>
          <p:cNvSpPr txBox="1"/>
          <p:nvPr/>
        </p:nvSpPr>
        <p:spPr>
          <a:xfrm>
            <a:off x="0" y="0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BC79"/>
                  </a:glow>
                </a:effectLs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The Birth of the Messiah</a:t>
            </a:r>
          </a:p>
        </p:txBody>
      </p:sp>
    </p:spTree>
    <p:extLst>
      <p:ext uri="{BB962C8B-B14F-4D97-AF65-F5344CB8AC3E}">
        <p14:creationId xmlns:p14="http://schemas.microsoft.com/office/powerpoint/2010/main" val="1628319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0591377-9EC0-DDDF-E887-74ECF51E78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8A3BD47-5825-ECFC-3AA6-1FEFCF65B2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EA1B465-3087-D3C9-7790-5029051DAFFA}"/>
              </a:ext>
            </a:extLst>
          </p:cNvPr>
          <p:cNvSpPr txBox="1"/>
          <p:nvPr/>
        </p:nvSpPr>
        <p:spPr>
          <a:xfrm>
            <a:off x="0" y="1615321"/>
            <a:ext cx="12192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7000" b="1" i="0" u="none" strike="noStrike" kern="1200" cap="small" spc="0" normalizeH="0" baseline="0" noProof="0" dirty="0">
                <a:ln>
                  <a:noFill/>
                </a:ln>
                <a:solidFill>
                  <a:srgbClr val="FFBC79"/>
                </a:solidFill>
                <a:effectLst>
                  <a:glow rad="127000">
                    <a:srgbClr val="7030A0"/>
                  </a:glow>
                </a:effectLs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Where Was He Born?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D1AD81-84E6-343E-85FC-8A7A1C40C33E}"/>
              </a:ext>
            </a:extLst>
          </p:cNvPr>
          <p:cNvSpPr txBox="1"/>
          <p:nvPr/>
        </p:nvSpPr>
        <p:spPr>
          <a:xfrm>
            <a:off x="0" y="2784872"/>
            <a:ext cx="1219200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0" indent="-1371600">
              <a:buFont typeface="+mj-lt"/>
              <a:buAutoNum type="alphaUcPeriod"/>
              <a:defRPr/>
            </a:pPr>
            <a:r>
              <a:rPr lang="en-US" sz="5500" dirty="0">
                <a:solidFill>
                  <a:srgbClr val="FFBC79"/>
                </a:solidFill>
                <a:effectLst>
                  <a:glow rad="127000">
                    <a:srgbClr val="7030A0"/>
                  </a:glo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Matthew 2:4-6; Micah 5:2;</a:t>
            </a:r>
            <a:br>
              <a:rPr lang="en-US" sz="5500" dirty="0">
                <a:solidFill>
                  <a:srgbClr val="FFBC79"/>
                </a:solidFill>
                <a:effectLst>
                  <a:glow rad="127000">
                    <a:srgbClr val="7030A0"/>
                  </a:glo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en-US" sz="5500" dirty="0">
                <a:solidFill>
                  <a:srgbClr val="FFBC79"/>
                </a:solidFill>
                <a:effectLst>
                  <a:glow rad="127000">
                    <a:srgbClr val="7030A0"/>
                  </a:glo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Joshua 19:10, 15</a:t>
            </a:r>
          </a:p>
          <a:p>
            <a:pPr marL="2743200" indent="-1371600">
              <a:buFont typeface="+mj-lt"/>
              <a:buAutoNum type="alphaUcPeriod"/>
              <a:defRPr/>
            </a:pPr>
            <a:r>
              <a:rPr lang="en-US" sz="5500" dirty="0">
                <a:solidFill>
                  <a:srgbClr val="FFBC79"/>
                </a:solidFill>
                <a:effectLst>
                  <a:glow rad="127000">
                    <a:srgbClr val="7030A0"/>
                  </a:glo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Luke 2:1-7; 2</a:t>
            </a:r>
            <a:r>
              <a:rPr lang="en-US" sz="5500" baseline="30000" dirty="0">
                <a:solidFill>
                  <a:srgbClr val="FFBC79"/>
                </a:solidFill>
                <a:effectLst>
                  <a:glow rad="127000">
                    <a:srgbClr val="7030A0"/>
                  </a:glo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nd</a:t>
            </a:r>
            <a:r>
              <a:rPr lang="en-US" sz="5500" dirty="0">
                <a:solidFill>
                  <a:srgbClr val="FFBC79"/>
                </a:solidFill>
                <a:effectLst>
                  <a:glow rad="127000">
                    <a:srgbClr val="7030A0"/>
                  </a:glo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Corinthians 8:9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3EE4C2-4F18-9688-CD99-CA2B367D5DB8}"/>
              </a:ext>
            </a:extLst>
          </p:cNvPr>
          <p:cNvSpPr txBox="1"/>
          <p:nvPr/>
        </p:nvSpPr>
        <p:spPr>
          <a:xfrm>
            <a:off x="0" y="0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BC79"/>
                  </a:glow>
                </a:effectLs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The Birth of the Messiah</a:t>
            </a:r>
          </a:p>
        </p:txBody>
      </p:sp>
    </p:spTree>
    <p:extLst>
      <p:ext uri="{BB962C8B-B14F-4D97-AF65-F5344CB8AC3E}">
        <p14:creationId xmlns:p14="http://schemas.microsoft.com/office/powerpoint/2010/main" val="327560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4DE2626-A495-8181-088D-F5764A45B0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0A15E44-43E1-844E-858A-07DE841D2A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CCC6778-AF94-C465-9283-64E2C693CD55}"/>
              </a:ext>
            </a:extLst>
          </p:cNvPr>
          <p:cNvSpPr txBox="1"/>
          <p:nvPr/>
        </p:nvSpPr>
        <p:spPr>
          <a:xfrm>
            <a:off x="0" y="1615321"/>
            <a:ext cx="12192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7000" b="1" i="0" u="none" strike="noStrike" kern="1200" cap="small" spc="0" normalizeH="0" baseline="0" noProof="0" dirty="0">
                <a:ln>
                  <a:noFill/>
                </a:ln>
                <a:solidFill>
                  <a:srgbClr val="FFBC79"/>
                </a:solidFill>
                <a:effectLst>
                  <a:glow rad="127000">
                    <a:srgbClr val="7030A0"/>
                  </a:glow>
                </a:effectLs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Why Was He Born?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98F6680-0563-88E5-FFE4-FE3DEC0037A0}"/>
              </a:ext>
            </a:extLst>
          </p:cNvPr>
          <p:cNvSpPr txBox="1"/>
          <p:nvPr/>
        </p:nvSpPr>
        <p:spPr>
          <a:xfrm>
            <a:off x="0" y="2784872"/>
            <a:ext cx="1219200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0" lvl="0" indent="-1371600">
              <a:buFont typeface="+mj-lt"/>
              <a:buAutoNum type="alphaUcPeriod"/>
              <a:defRPr/>
            </a:pPr>
            <a:r>
              <a:rPr lang="en-US" sz="5500" dirty="0">
                <a:solidFill>
                  <a:srgbClr val="FFBC79"/>
                </a:solidFill>
                <a:effectLst>
                  <a:glow rad="127000">
                    <a:srgbClr val="7030A0"/>
                  </a:glo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Hebrews 2:14-18</a:t>
            </a:r>
          </a:p>
          <a:p>
            <a:pPr marL="2743200" lvl="0" indent="-1371600">
              <a:buFont typeface="+mj-lt"/>
              <a:buAutoNum type="alphaUcPeriod"/>
              <a:defRPr/>
            </a:pPr>
            <a:r>
              <a:rPr lang="en-US" sz="5500" dirty="0">
                <a:solidFill>
                  <a:srgbClr val="FFBC79"/>
                </a:solidFill>
                <a:effectLst>
                  <a:glow rad="127000">
                    <a:srgbClr val="7030A0"/>
                  </a:glo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Galatians 4:4-5</a:t>
            </a:r>
          </a:p>
          <a:p>
            <a:pPr marL="2743200" indent="-1371600">
              <a:buFont typeface="+mj-lt"/>
              <a:buAutoNum type="alphaUcPeriod"/>
              <a:defRPr/>
            </a:pPr>
            <a:r>
              <a:rPr lang="en-US" sz="5500" dirty="0">
                <a:solidFill>
                  <a:srgbClr val="FFBC79"/>
                </a:solidFill>
                <a:effectLst>
                  <a:glow rad="127000">
                    <a:srgbClr val="7030A0"/>
                  </a:glo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Luke 2:25-32, 36-38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71C355-9842-24E5-0DCF-0EA57C6AC264}"/>
              </a:ext>
            </a:extLst>
          </p:cNvPr>
          <p:cNvSpPr txBox="1"/>
          <p:nvPr/>
        </p:nvSpPr>
        <p:spPr>
          <a:xfrm>
            <a:off x="0" y="0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BC79"/>
                  </a:glow>
                </a:effectLs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The Birth of the Messiah</a:t>
            </a:r>
          </a:p>
        </p:txBody>
      </p:sp>
    </p:spTree>
    <p:extLst>
      <p:ext uri="{BB962C8B-B14F-4D97-AF65-F5344CB8AC3E}">
        <p14:creationId xmlns:p14="http://schemas.microsoft.com/office/powerpoint/2010/main" val="484881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TC103457485[[fn=Mesh]]</Template>
  <TotalTime>0</TotalTime>
  <Words>105</Words>
  <Application>Microsoft Office PowerPoint</Application>
  <PresentationFormat>Widescreen</PresentationFormat>
  <Paragraphs>23</Paragraphs>
  <Slides>6</Slides>
  <Notes>0</Notes>
  <HiddenSlides>6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Riesling</vt:lpstr>
      <vt:lpstr>Sakkal Majalla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“Woman Of Samaria”</dc:title>
  <dc:creator>Bryan Dockens</dc:creator>
  <cp:lastModifiedBy>Rachel Dockens</cp:lastModifiedBy>
  <cp:revision>5786</cp:revision>
  <cp:lastPrinted>2015-06-23T03:07:58Z</cp:lastPrinted>
  <dcterms:created xsi:type="dcterms:W3CDTF">2012-04-22T00:49:23Z</dcterms:created>
  <dcterms:modified xsi:type="dcterms:W3CDTF">2025-01-02T00:02:13Z</dcterms:modified>
</cp:coreProperties>
</file>