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8354" r:id="rId2"/>
    <p:sldId id="8348" r:id="rId3"/>
    <p:sldId id="8349" r:id="rId4"/>
    <p:sldId id="8350" r:id="rId5"/>
    <p:sldId id="8351" r:id="rId6"/>
    <p:sldId id="8352" r:id="rId7"/>
    <p:sldId id="8353" r:id="rId8"/>
  </p:sldIdLst>
  <p:sldSz cx="12192000" cy="6858000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66FF"/>
    <a:srgbClr val="FF7C80"/>
    <a:srgbClr val="DA6D00"/>
    <a:srgbClr val="FFBC79"/>
    <a:srgbClr val="EB4B4B"/>
    <a:srgbClr val="A50021"/>
    <a:srgbClr val="CC0000"/>
    <a:srgbClr val="996633"/>
    <a:srgbClr val="FF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4485" autoAdjust="0"/>
  </p:normalViewPr>
  <p:slideViewPr>
    <p:cSldViewPr>
      <p:cViewPr varScale="1">
        <p:scale>
          <a:sx n="101" d="100"/>
          <a:sy n="101" d="100"/>
        </p:scale>
        <p:origin x="792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3/19/2025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6493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5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2752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2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457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95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922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8064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94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11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8127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3703349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Arial" charset="0"/>
              </a:rPr>
              <a:t>the </a:t>
            </a:r>
            <a:r>
              <a:rPr kumimoji="0" lang="en-US" sz="9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Arial" charset="0"/>
              </a:rPr>
              <a:t>Burial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Arial" charset="0"/>
              </a:rPr>
              <a:t> of the </a:t>
            </a:r>
            <a:r>
              <a:rPr kumimoji="0" lang="en-US" sz="9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Arial" charset="0"/>
              </a:rPr>
              <a:t>Messiah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F0E8EA-4350-513E-9F38-7A827DE60919}"/>
              </a:ext>
            </a:extLst>
          </p:cNvPr>
          <p:cNvSpPr txBox="1"/>
          <p:nvPr/>
        </p:nvSpPr>
        <p:spPr>
          <a:xfrm>
            <a:off x="0" y="1323381"/>
            <a:ext cx="12192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Schoolbook" panose="02040604050505020304" pitchFamily="18" charset="0"/>
                <a:ea typeface="+mn-ea"/>
                <a:cs typeface="Arial" charset="0"/>
              </a:rPr>
              <a:t>MESSIANIC MILESTONES</a:t>
            </a:r>
          </a:p>
        </p:txBody>
      </p:sp>
    </p:spTree>
    <p:extLst>
      <p:ext uri="{BB962C8B-B14F-4D97-AF65-F5344CB8AC3E}">
        <p14:creationId xmlns:p14="http://schemas.microsoft.com/office/powerpoint/2010/main" val="3979506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477329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endParaRPr lang="en-US" sz="4500" dirty="0">
              <a:effectLst>
                <a:glow rad="127000">
                  <a:schemeClr val="bg1"/>
                </a:glow>
              </a:effectLst>
              <a:latin typeface="Century Schoolbook" panose="02040604050505020304" pitchFamily="18" charset="0"/>
            </a:endParaRPr>
          </a:p>
          <a:p>
            <a:pPr marL="914400" indent="-914400">
              <a:buFont typeface="+mj-lt"/>
              <a:buAutoNum type="romanUcPeriod"/>
            </a:pPr>
            <a:r>
              <a:rPr lang="en-US" sz="4500" cap="small" dirty="0">
                <a:effectLst>
                  <a:glow rad="127000">
                    <a:schemeClr val="bg1"/>
                  </a:glow>
                </a:effectLst>
                <a:latin typeface="Century Schoolbook" panose="02040604050505020304" pitchFamily="18" charset="0"/>
              </a:rPr>
              <a:t>Who buried Him?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effectLst>
                  <a:glow rad="127000">
                    <a:schemeClr val="bg1"/>
                  </a:glow>
                </a:effectLst>
                <a:latin typeface="Century Schoolbook" panose="02040604050505020304" pitchFamily="18" charset="0"/>
              </a:rPr>
              <a:t>John 12:1-7; Mark 14:9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effectLst>
                  <a:glow rad="127000">
                    <a:schemeClr val="bg1"/>
                  </a:glow>
                </a:effectLst>
                <a:latin typeface="Century Schoolbook" panose="02040604050505020304" pitchFamily="18" charset="0"/>
              </a:rPr>
              <a:t>John 19:38-39; Numbers 19:11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500" dirty="0">
                <a:effectLst>
                  <a:glow rad="127000">
                    <a:schemeClr val="bg1"/>
                  </a:glow>
                </a:effectLst>
                <a:latin typeface="Century Schoolbook" panose="02040604050505020304" pitchFamily="18" charset="0"/>
              </a:rPr>
              <a:t>Luke 23:50-52; Mark 15:42-43</a:t>
            </a:r>
          </a:p>
          <a:p>
            <a:pPr marL="2743200" lvl="4" indent="-914400">
              <a:buFont typeface="+mj-lt"/>
              <a:buAutoNum type="arabicPeriod"/>
            </a:pPr>
            <a:r>
              <a:rPr lang="en-US" sz="3500" dirty="0">
                <a:effectLst>
                  <a:glow rad="127000">
                    <a:schemeClr val="bg1"/>
                  </a:glow>
                </a:effectLst>
                <a:latin typeface="Century Schoolbook" panose="02040604050505020304" pitchFamily="18" charset="0"/>
              </a:rPr>
              <a:t>John 3:1-21; 7:45-52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effectLst>
                  <a:glow rad="127000">
                    <a:schemeClr val="bg1"/>
                  </a:glow>
                </a:effectLst>
                <a:latin typeface="Century Schoolbook" panose="02040604050505020304" pitchFamily="18" charset="0"/>
              </a:rPr>
              <a:t>Matthew 27:61; Mark 16:1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E771D-2237-0B7D-608E-0EE428BA26FC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Burial</a:t>
            </a:r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 of 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135947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477328"/>
            <a:ext cx="121920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endParaRPr lang="en-US" sz="4500" dirty="0"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latin typeface="Century Schoolbook" panose="02040604050505020304" pitchFamily="18" charset="0"/>
            </a:endParaRPr>
          </a:p>
          <a:p>
            <a:pPr marL="1028700" indent="-1028700">
              <a:buFont typeface="+mj-lt"/>
              <a:buAutoNum type="romanUcPeriod" startAt="2"/>
            </a:pPr>
            <a:r>
              <a:rPr lang="en-US" sz="45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When was He buried?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Mark 15:42-45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John 19:31-37, 42; Deuteronomy 21:22-23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Matthew 12:38-41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1</a:t>
            </a:r>
            <a:r>
              <a:rPr lang="en-US" sz="400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st</a:t>
            </a: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 Corinthians 15:3-4; Romans 6:3-6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9CA48-24B2-BBE7-6FEB-972ACFE99EE5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Burial</a:t>
            </a:r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 of 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13923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477329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endParaRPr lang="en-US" sz="4500" dirty="0"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latin typeface="Century Schoolbook" panose="02040604050505020304" pitchFamily="18" charset="0"/>
            </a:endParaRPr>
          </a:p>
          <a:p>
            <a:pPr marL="1028700" indent="-1028700">
              <a:buFont typeface="+mj-lt"/>
              <a:buAutoNum type="romanUcPeriod" startAt="3"/>
            </a:pPr>
            <a:r>
              <a:rPr lang="en-US" sz="45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Where was He buried?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John 19:41-42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Matthew 27:57-58; Isaiah 53:9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78A9C3-C27E-7D3F-C075-D0E7FB26C836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Burial</a:t>
            </a:r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 of 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354354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477329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endParaRPr lang="en-US" sz="4500" dirty="0"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latin typeface="Century Schoolbook" panose="02040604050505020304" pitchFamily="18" charset="0"/>
            </a:endParaRPr>
          </a:p>
          <a:p>
            <a:pPr marL="1028700" indent="-1028700">
              <a:buFont typeface="+mj-lt"/>
              <a:buAutoNum type="romanUcPeriod" startAt="4"/>
            </a:pPr>
            <a:r>
              <a:rPr lang="en-US" sz="45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How was He buried?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John 19:40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Matthew 27:60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Matthew 27:62-66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9F4E8B-5609-DCF4-14FC-1425C53595F5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Burial</a:t>
            </a:r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 of 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1305995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477328"/>
            <a:ext cx="12192000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endParaRPr lang="en-US" sz="4500" dirty="0"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latin typeface="Century Schoolbook" panose="02040604050505020304" pitchFamily="18" charset="0"/>
            </a:endParaRPr>
          </a:p>
          <a:p>
            <a:pPr marL="1028700" indent="-1028700">
              <a:buFont typeface="+mj-lt"/>
              <a:buAutoNum type="romanUcPeriod" startAt="5"/>
            </a:pPr>
            <a:r>
              <a:rPr lang="en-US" sz="45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What did He do while He was buried?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Luke 23:39-43; 2</a:t>
            </a:r>
            <a:r>
              <a:rPr lang="en-US" sz="400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nd</a:t>
            </a: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 Corinthians 12:2-3; Revelation 2:7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Acts 2:25-32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1</a:t>
            </a:r>
            <a:r>
              <a:rPr lang="en-US" sz="400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st</a:t>
            </a: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 Peter 3:18-21; 4:6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1878460-3330-F923-7178-C66A01ECED05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Burial</a:t>
            </a:r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 of 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90205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477328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romanUcPeriod"/>
            </a:pPr>
            <a:endParaRPr lang="en-US" sz="4500" dirty="0"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latin typeface="Century Schoolbook" panose="02040604050505020304" pitchFamily="18" charset="0"/>
            </a:endParaRPr>
          </a:p>
          <a:p>
            <a:pPr marL="1028700" indent="-1028700">
              <a:buFont typeface="+mj-lt"/>
              <a:buAutoNum type="romanUcPeriod" startAt="6"/>
            </a:pPr>
            <a:r>
              <a:rPr lang="en-US" sz="45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Why was He buried?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Ecclesiastes 6:3; 2</a:t>
            </a:r>
            <a:r>
              <a:rPr lang="en-US" sz="4000" baseline="30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nd</a:t>
            </a: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 Kings 9:10</a:t>
            </a:r>
          </a:p>
          <a:p>
            <a:pPr marL="1828800" lvl="2" indent="-914400">
              <a:buFont typeface="+mj-lt"/>
              <a:buAutoNum type="alphaUcPeriod"/>
            </a:pPr>
            <a:r>
              <a:rPr lang="en-US" sz="4000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Century Schoolbook" panose="02040604050505020304" pitchFamily="18" charset="0"/>
              </a:rPr>
              <a:t>Colossians 2:11-13;  Romans 6:3-6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95DF45-8605-50BD-D053-E8CD3F8B1CEA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Burial</a:t>
            </a:r>
            <a:r>
              <a:rPr lang="en-US" sz="4500" b="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 of the </a:t>
            </a:r>
            <a:r>
              <a:rPr lang="en-US" sz="9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Century Schoolbook" panose="02040604050505020304" pitchFamily="18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207521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TC103457485[[fn=Mesh]]</Template>
  <TotalTime>133171</TotalTime>
  <Words>151</Words>
  <Application>Microsoft Office PowerPoint</Application>
  <PresentationFormat>Widescreen</PresentationFormat>
  <Paragraphs>39</Paragraphs>
  <Slides>7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Schoolbook</vt:lpstr>
      <vt:lpstr>Riesling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“Woman Of Samaria”</dc:title>
  <dc:creator>Bryan Dockens</dc:creator>
  <cp:lastModifiedBy>Bryan Dockens</cp:lastModifiedBy>
  <cp:revision>5973</cp:revision>
  <cp:lastPrinted>2015-06-23T03:07:58Z</cp:lastPrinted>
  <dcterms:created xsi:type="dcterms:W3CDTF">2012-04-22T00:49:23Z</dcterms:created>
  <dcterms:modified xsi:type="dcterms:W3CDTF">2025-03-19T20:13:23Z</dcterms:modified>
</cp:coreProperties>
</file>