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12"/>
  </p:notesMasterIdLst>
  <p:sldIdLst>
    <p:sldId id="8346" r:id="rId2"/>
    <p:sldId id="8347" r:id="rId3"/>
    <p:sldId id="8348" r:id="rId4"/>
    <p:sldId id="8349" r:id="rId5"/>
    <p:sldId id="8350" r:id="rId6"/>
    <p:sldId id="8351" r:id="rId7"/>
    <p:sldId id="8352" r:id="rId8"/>
    <p:sldId id="8353" r:id="rId9"/>
    <p:sldId id="8354" r:id="rId10"/>
    <p:sldId id="835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333300"/>
    <a:srgbClr val="A3A3E0"/>
    <a:srgbClr val="FFFF99"/>
    <a:srgbClr val="0B76A0"/>
    <a:srgbClr val="CC6600"/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291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5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DACE5-8C23-438B-B1B5-14D22F1611B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05175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CD1B6C-78DE-44E6-8834-976AFA83D68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95067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2121A3-1560-4D46-93C5-8D826383102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5867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B60F78-9A45-4A35-9699-89316CF4A4E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5444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59B114-55B9-4558-8266-1E0E01F3240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8262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CFDDDC-E38B-48D0-A043-7D50FB94CED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07740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DD2304-6C06-4B7A-8A3D-2A84998BB81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34386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94BCE-1511-404B-BF51-6E68D8CD23D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3855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A815AC-0A0E-4D81-A4CB-9A625675A96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31169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E33024-FD0B-452D-93C0-03D3A5BE00D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16751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482732-8E61-49D6-94C3-F0F9A570061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8291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latin typeface="Arial" charset="0"/>
              </a:defRPr>
            </a:lvl1pPr>
          </a:lstStyle>
          <a:p>
            <a:fld id="{94742E67-A8BC-4151-AD6D-B36AF428746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02468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0"/>
            <a:ext cx="954107" cy="6858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The 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Death</a:t>
            </a: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 of the  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MESSIAH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5841722-B410-5163-6C45-764995A4EBAB}"/>
              </a:ext>
            </a:extLst>
          </p:cNvPr>
          <p:cNvSpPr txBox="1"/>
          <p:nvPr/>
        </p:nvSpPr>
        <p:spPr>
          <a:xfrm rot="5400000">
            <a:off x="4849505" y="0"/>
            <a:ext cx="2492990" cy="6858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Messianic Milestones</a:t>
            </a:r>
          </a:p>
        </p:txBody>
      </p:sp>
    </p:spTree>
    <p:extLst>
      <p:ext uri="{BB962C8B-B14F-4D97-AF65-F5344CB8AC3E}">
        <p14:creationId xmlns:p14="http://schemas.microsoft.com/office/powerpoint/2010/main" val="3658346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31996" y="1"/>
            <a:ext cx="9560004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marR="0" lvl="0" indent="-1028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6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Why did He Die?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31996" y="990601"/>
            <a:ext cx="80360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127000">
                  <a:srgbClr val="000000"/>
                </a:glow>
              </a:effectLst>
              <a:uLnTx/>
              <a:uFillTx/>
              <a:latin typeface="Stencil" panose="040409050D0802020404" pitchFamily="82" charset="0"/>
              <a:ea typeface="+mn-ea"/>
              <a:cs typeface="Arial" charset="0"/>
            </a:endParaRP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 startAt="14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Hebrews 9:13-14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 startAt="14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Hebrews 9:15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 startAt="14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Hebrews 12:1-2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 startAt="14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1</a:t>
            </a:r>
            <a:r>
              <a:rPr kumimoji="0" lang="en-US" sz="4000" b="0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st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 Peter 1:10-12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 startAt="14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1</a:t>
            </a:r>
            <a:r>
              <a:rPr kumimoji="0" lang="en-US" sz="4000" b="0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st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 Peter 2:24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 startAt="14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1</a:t>
            </a:r>
            <a:r>
              <a:rPr kumimoji="0" lang="en-US" sz="4000" b="0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st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 Peter 3:18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 startAt="14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Revelation 1:5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 startAt="14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Revelation 5:9-10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2891E5-EC8A-F467-54D4-D1A42ED3F0BA}"/>
              </a:ext>
            </a:extLst>
          </p:cNvPr>
          <p:cNvSpPr txBox="1"/>
          <p:nvPr/>
        </p:nvSpPr>
        <p:spPr>
          <a:xfrm>
            <a:off x="0" y="0"/>
            <a:ext cx="954107" cy="6858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The 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Death</a:t>
            </a: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 of the  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MESSIAH</a:t>
            </a:r>
          </a:p>
        </p:txBody>
      </p:sp>
    </p:spTree>
    <p:extLst>
      <p:ext uri="{BB962C8B-B14F-4D97-AF65-F5344CB8AC3E}">
        <p14:creationId xmlns:p14="http://schemas.microsoft.com/office/powerpoint/2010/main" val="197899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31996" y="1"/>
            <a:ext cx="8036004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6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Who died?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31996" y="990601"/>
            <a:ext cx="71216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127000">
                  <a:srgbClr val="000000"/>
                </a:glow>
              </a:effectLst>
              <a:uLnTx/>
              <a:uFillTx/>
              <a:latin typeface="Stencil" panose="040409050D0802020404" pitchFamily="82" charset="0"/>
              <a:ea typeface="+mn-ea"/>
              <a:cs typeface="Arial" charset="0"/>
            </a:endParaRP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Hebrews 12:2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Hebrews 5:8-9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John 6:48-51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Hebrews 2:10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1</a:t>
            </a:r>
            <a:r>
              <a:rPr kumimoji="0" lang="en-US" sz="4000" b="0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st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 Peter 2:4-8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Acts 3:14-15; 7:52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Matthew 27:11, 37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1</a:t>
            </a:r>
            <a:r>
              <a:rPr kumimoji="0" lang="en-US" sz="4000" b="0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st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 Peter 1:18-19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A4BEC0-8423-8850-8FC5-16F3B398D5E4}"/>
              </a:ext>
            </a:extLst>
          </p:cNvPr>
          <p:cNvSpPr txBox="1"/>
          <p:nvPr/>
        </p:nvSpPr>
        <p:spPr>
          <a:xfrm>
            <a:off x="0" y="0"/>
            <a:ext cx="954107" cy="6858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The 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Death</a:t>
            </a: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 of the  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MESSIAH</a:t>
            </a:r>
          </a:p>
        </p:txBody>
      </p:sp>
    </p:spTree>
    <p:extLst>
      <p:ext uri="{BB962C8B-B14F-4D97-AF65-F5344CB8AC3E}">
        <p14:creationId xmlns:p14="http://schemas.microsoft.com/office/powerpoint/2010/main" val="421938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31996" y="1"/>
            <a:ext cx="8036004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6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Who died?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31996" y="990601"/>
            <a:ext cx="80360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127000">
                  <a:srgbClr val="000000"/>
                </a:glow>
              </a:effectLst>
              <a:uLnTx/>
              <a:uFillTx/>
              <a:latin typeface="Stencil" panose="040409050D0802020404" pitchFamily="82" charset="0"/>
              <a:ea typeface="+mn-ea"/>
              <a:cs typeface="Arial" charset="0"/>
            </a:endParaRP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 startAt="9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Acts 10:36-39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 startAt="9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1</a:t>
            </a:r>
            <a:r>
              <a:rPr kumimoji="0" lang="en-US" sz="4000" b="0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st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 Corinthians 2:7-8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 startAt="9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Isaiah 53:3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 startAt="9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Hebrews 9:15-22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 startAt="9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1</a:t>
            </a:r>
            <a:r>
              <a:rPr kumimoji="0" lang="en-US" sz="4000" b="0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st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 Timothy 2:5-6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 startAt="9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1</a:t>
            </a:r>
            <a:r>
              <a:rPr kumimoji="0" lang="en-US" sz="4000" b="0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st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 Corinthians 5:7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 startAt="9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Acts 5:30-31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 startAt="9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1</a:t>
            </a:r>
            <a:r>
              <a:rPr kumimoji="0" lang="en-US" sz="4000" b="0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st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 Peter 2:21-25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8BE3FB-D316-D2FB-3A0F-94F5AFA5EA21}"/>
              </a:ext>
            </a:extLst>
          </p:cNvPr>
          <p:cNvSpPr txBox="1"/>
          <p:nvPr/>
        </p:nvSpPr>
        <p:spPr>
          <a:xfrm>
            <a:off x="0" y="0"/>
            <a:ext cx="954107" cy="6858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The 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Death</a:t>
            </a: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 of the  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MESSIAH</a:t>
            </a:r>
          </a:p>
        </p:txBody>
      </p:sp>
    </p:spTree>
    <p:extLst>
      <p:ext uri="{BB962C8B-B14F-4D97-AF65-F5344CB8AC3E}">
        <p14:creationId xmlns:p14="http://schemas.microsoft.com/office/powerpoint/2010/main" val="1513020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31996" y="1"/>
            <a:ext cx="8036004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6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Who died?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31996" y="990601"/>
            <a:ext cx="80360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127000">
                  <a:srgbClr val="000000"/>
                </a:glow>
              </a:effectLst>
              <a:uLnTx/>
              <a:uFillTx/>
              <a:latin typeface="Stencil" panose="040409050D0802020404" pitchFamily="82" charset="0"/>
              <a:ea typeface="+mn-ea"/>
              <a:cs typeface="Arial" charset="0"/>
            </a:endParaRP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 startAt="17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John 10:11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 startAt="17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Mark 15:37-39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 startAt="17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Colossians 1:13-14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 startAt="17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Matthew 20:18-19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 startAt="17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Mark 14:61-62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 startAt="17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Revelation 19:11-13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B60E18-4B2E-E27E-3DD1-2F2C05C2B499}"/>
              </a:ext>
            </a:extLst>
          </p:cNvPr>
          <p:cNvSpPr txBox="1"/>
          <p:nvPr/>
        </p:nvSpPr>
        <p:spPr>
          <a:xfrm>
            <a:off x="0" y="0"/>
            <a:ext cx="954107" cy="6858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The 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Death</a:t>
            </a: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 of the  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MESSIAH</a:t>
            </a:r>
          </a:p>
        </p:txBody>
      </p:sp>
    </p:spTree>
    <p:extLst>
      <p:ext uri="{BB962C8B-B14F-4D97-AF65-F5344CB8AC3E}">
        <p14:creationId xmlns:p14="http://schemas.microsoft.com/office/powerpoint/2010/main" val="32996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31996" y="1"/>
            <a:ext cx="9560004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6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When did He Die?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31996" y="990601"/>
            <a:ext cx="80360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127000">
                  <a:srgbClr val="000000"/>
                </a:glow>
              </a:effectLst>
              <a:uLnTx/>
              <a:uFillTx/>
              <a:latin typeface="Stencil" panose="040409050D0802020404" pitchFamily="82" charset="0"/>
              <a:ea typeface="+mn-ea"/>
              <a:cs typeface="Arial" charset="0"/>
            </a:endParaRP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Luke 3:1-2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Luke 3:23; John 2:13; 6:4; 11:55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John 19:14, 31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Luke 23:44-46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Romans 5:6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F4413E-63F9-1E86-EB1D-D18DB96C249F}"/>
              </a:ext>
            </a:extLst>
          </p:cNvPr>
          <p:cNvSpPr txBox="1"/>
          <p:nvPr/>
        </p:nvSpPr>
        <p:spPr>
          <a:xfrm>
            <a:off x="0" y="0"/>
            <a:ext cx="954107" cy="6858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The 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Death</a:t>
            </a: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 of the  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MESSIAH</a:t>
            </a:r>
          </a:p>
        </p:txBody>
      </p:sp>
    </p:spTree>
    <p:extLst>
      <p:ext uri="{BB962C8B-B14F-4D97-AF65-F5344CB8AC3E}">
        <p14:creationId xmlns:p14="http://schemas.microsoft.com/office/powerpoint/2010/main" val="2619608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31996" y="1"/>
            <a:ext cx="9560004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6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Where did He Die?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31996" y="990601"/>
            <a:ext cx="803600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127000">
                  <a:srgbClr val="000000"/>
                </a:glow>
              </a:effectLst>
              <a:uLnTx/>
              <a:uFillTx/>
              <a:latin typeface="Stencil" panose="040409050D0802020404" pitchFamily="82" charset="0"/>
              <a:ea typeface="+mn-ea"/>
              <a:cs typeface="Arial" charset="0"/>
            </a:endParaRP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John 19:17-18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Luke 23:33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Hebrews 13:11-14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967024-870F-0B75-453F-73595CECAED7}"/>
              </a:ext>
            </a:extLst>
          </p:cNvPr>
          <p:cNvSpPr txBox="1"/>
          <p:nvPr/>
        </p:nvSpPr>
        <p:spPr>
          <a:xfrm>
            <a:off x="0" y="0"/>
            <a:ext cx="954107" cy="6858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The 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Death</a:t>
            </a: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 of the  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MESSIAH</a:t>
            </a:r>
          </a:p>
        </p:txBody>
      </p:sp>
    </p:spTree>
    <p:extLst>
      <p:ext uri="{BB962C8B-B14F-4D97-AF65-F5344CB8AC3E}">
        <p14:creationId xmlns:p14="http://schemas.microsoft.com/office/powerpoint/2010/main" val="2633719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31996" y="1"/>
            <a:ext cx="9560004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marR="0" lvl="0" indent="-1028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6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How did He Die?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31996" y="990601"/>
            <a:ext cx="80360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127000">
                  <a:srgbClr val="000000"/>
                </a:glow>
              </a:effectLst>
              <a:uLnTx/>
              <a:uFillTx/>
              <a:latin typeface="Stencil" panose="040409050D0802020404" pitchFamily="82" charset="0"/>
              <a:ea typeface="+mn-ea"/>
              <a:cs typeface="Arial" charset="0"/>
            </a:endParaRP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Psalm 22:16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John 19:1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John 19:2; Mark 15:19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Mark 15:23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Mark 15:24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Mark 15:25, 33, 37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389D5-C446-1FDE-4D2A-3D97165F6441}"/>
              </a:ext>
            </a:extLst>
          </p:cNvPr>
          <p:cNvSpPr txBox="1"/>
          <p:nvPr/>
        </p:nvSpPr>
        <p:spPr>
          <a:xfrm>
            <a:off x="0" y="0"/>
            <a:ext cx="954107" cy="6858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The 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Death</a:t>
            </a: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 of the  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MESSIAH</a:t>
            </a:r>
          </a:p>
        </p:txBody>
      </p:sp>
    </p:spTree>
    <p:extLst>
      <p:ext uri="{BB962C8B-B14F-4D97-AF65-F5344CB8AC3E}">
        <p14:creationId xmlns:p14="http://schemas.microsoft.com/office/powerpoint/2010/main" val="214939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31996" y="1"/>
            <a:ext cx="9560004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marR="0" lvl="0" indent="-1028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6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Why did He Die?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31996" y="990600"/>
            <a:ext cx="803600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127000">
                  <a:srgbClr val="000000"/>
                </a:glow>
              </a:effectLst>
              <a:uLnTx/>
              <a:uFillTx/>
              <a:latin typeface="Stencil" panose="040409050D0802020404" pitchFamily="82" charset="0"/>
              <a:ea typeface="+mn-ea"/>
              <a:cs typeface="Arial" charset="0"/>
            </a:endParaRP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Isaiah 53:4-5, 10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John 3:16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Romans 5:6-9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Galatians 1:3-5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Galatians 3:13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Ephesians 1:7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Ephesians 2:11-16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0A3A24-7101-61C7-E511-8BE2B25E0F82}"/>
              </a:ext>
            </a:extLst>
          </p:cNvPr>
          <p:cNvSpPr txBox="1"/>
          <p:nvPr/>
        </p:nvSpPr>
        <p:spPr>
          <a:xfrm>
            <a:off x="0" y="0"/>
            <a:ext cx="954107" cy="6858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The 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Death</a:t>
            </a: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 of the  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MESSIAH</a:t>
            </a:r>
          </a:p>
        </p:txBody>
      </p:sp>
    </p:spTree>
    <p:extLst>
      <p:ext uri="{BB962C8B-B14F-4D97-AF65-F5344CB8AC3E}">
        <p14:creationId xmlns:p14="http://schemas.microsoft.com/office/powerpoint/2010/main" val="868625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31996" y="1"/>
            <a:ext cx="9560004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28700" marR="0" lvl="0" indent="-1028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6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glow rad="127000">
                    <a:srgbClr val="FFFFFF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Why did He Die?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31996" y="990601"/>
            <a:ext cx="80360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glow rad="127000">
                  <a:srgbClr val="000000"/>
                </a:glow>
              </a:effectLst>
              <a:uLnTx/>
              <a:uFillTx/>
              <a:latin typeface="Stencil" panose="040409050D0802020404" pitchFamily="82" charset="0"/>
              <a:ea typeface="+mn-ea"/>
              <a:cs typeface="Arial" charset="0"/>
            </a:endParaRP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 startAt="8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Philippians 2:8; Hebrews 5:8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 startAt="8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Colossians 1:21-23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 startAt="8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Colossians 2:13-15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 startAt="8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1</a:t>
            </a:r>
            <a:r>
              <a:rPr kumimoji="0" lang="en-US" sz="4000" b="0" i="0" u="none" strike="noStrike" kern="1200" cap="none" spc="0" normalizeH="0" baseline="3000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st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 Thessalonians 5:9-10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 startAt="8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Hebrews 2:9</a:t>
            </a:r>
          </a:p>
          <a:p>
            <a:pPr marL="1828800" marR="0" lvl="0" indent="-9144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 startAt="8"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glow rad="127000">
                    <a:srgbClr val="000000"/>
                  </a:glow>
                </a:effectLst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Hebrews 2:14-15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AE4D37-C804-D0C6-E3D7-78D365B84BF8}"/>
              </a:ext>
            </a:extLst>
          </p:cNvPr>
          <p:cNvSpPr txBox="1"/>
          <p:nvPr/>
        </p:nvSpPr>
        <p:spPr>
          <a:xfrm>
            <a:off x="0" y="0"/>
            <a:ext cx="954107" cy="68580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The 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Death</a:t>
            </a:r>
            <a:r>
              <a: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 of the  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tencil" panose="040409050D0802020404" pitchFamily="82" charset="0"/>
                <a:ea typeface="+mn-ea"/>
                <a:cs typeface="Arial" charset="0"/>
              </a:rPr>
              <a:t>MESSIAH</a:t>
            </a:r>
          </a:p>
        </p:txBody>
      </p:sp>
    </p:spTree>
    <p:extLst>
      <p:ext uri="{BB962C8B-B14F-4D97-AF65-F5344CB8AC3E}">
        <p14:creationId xmlns:p14="http://schemas.microsoft.com/office/powerpoint/2010/main" val="367236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Riesling" pitchFamily="2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1336</TotalTime>
  <Words>240</Words>
  <Application>Microsoft Office PowerPoint</Application>
  <PresentationFormat>Widescreen</PresentationFormat>
  <Paragraphs>86</Paragraphs>
  <Slides>10</Slides>
  <Notes>0</Notes>
  <HiddenSlides>10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Stencil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Bryan Dockens</cp:lastModifiedBy>
  <cp:revision>859</cp:revision>
  <dcterms:created xsi:type="dcterms:W3CDTF">2023-05-27T00:35:32Z</dcterms:created>
  <dcterms:modified xsi:type="dcterms:W3CDTF">2025-03-15T22:35:40Z</dcterms:modified>
</cp:coreProperties>
</file>