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1ACD-C952-8515-3AAC-C0BFDC0B0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46009-DCB3-1859-4646-E2B539CC5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619E7-99E8-8746-92E4-BD787A01D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33467-2A77-BF47-6084-35A54E55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9CD0E-9002-70DB-29D8-CE1D6A15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7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BCE6B-9D2B-CBA4-CE15-1841ACBDA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81E7E1-DDCB-4C7B-5937-FA8A5C6A1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BFFE0-17AE-5338-F29B-B49C36DE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DC290-B5EE-CFED-531C-BE8A72CD5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598E2-50E2-14E1-8653-F9403588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4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04634E-7556-954A-F0A9-F2540B0F3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8C769-8F96-85CC-8EE3-3DAA7B758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98648-E182-58A1-BC5F-A1609CFB7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71AA4-3FE0-9D49-5B14-9A88A494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A12D3-2DB5-8679-BDA8-25A1C860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1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31876-1D78-2F04-0799-25AFD66A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EBE1F-356D-4ACD-9B0C-3B8405E08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D1E22-CD57-066D-01AB-5072BBDA5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ED68F-C12B-CEE7-DA69-E54B13F5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8566F-0728-47B4-BCCC-6ED695A8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9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0103-ECBC-BB66-32F0-6165DD250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D8098-492E-E02B-2322-B337259DB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452B6-4692-2591-BFC5-DBA425BB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7CC3A-9A4D-538D-76E2-650B6CED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5DBD3-ABE5-A759-11A5-35EF34978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0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074C-DF7A-92FA-E999-5978C34BB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96B58-7B54-8C6B-070B-6CD4000AF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814-6F9D-794B-6495-8D62C769B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63FFB-EF6D-F555-34E2-18298DE6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0FD75-6810-AC19-D1F7-703E0462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E06A0-EBF9-FABB-E333-C8F1BD31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9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6A881-3010-EC22-869F-3B012DA42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3CD84-17DD-2AFF-DDC4-E764D5EE9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51B24-39D5-D169-A68E-71C8712EC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BAC96-006D-F89F-D7D3-17B54904D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07FD8-6AF4-28BF-3F2B-DE5D2242C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F2FC5A-910F-FF22-753D-1169D5E7F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AB1DCD-00C9-FCC3-37D4-EAFF8E08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6221E-1703-1040-0AFA-87D666AE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4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2AF8-D934-32ED-4640-325BD853F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158A6-7B62-272A-3E8C-6D378F7B8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F3D39-6886-8109-8899-ED1B13D9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743E4-95BF-7989-EBB7-24B7B486D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3595B-387A-60BE-27BE-6DD5D05B1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DCCAE-175E-4E22-9DEA-22E9CE9F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B2B56-E2BA-B8D6-C68E-76D882E8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6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58A5-0B55-181D-1D79-DA25028EA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29F02-F955-7137-33D3-A528ED86D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B6E67-6A0C-F97F-AB59-675337980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86E87-6408-6342-0752-3281A8EC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19705-597C-D779-CC69-8ECCA41A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8A469-7CEB-2CF6-2C44-A61BE7E1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2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7CF-ABD8-C4A7-8583-5549C77B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B3463-8BFD-8055-5BEB-9160E5E0A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6C97B-671D-8321-86BB-33A1D01A2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9343D-8296-3FB6-B653-697D506DF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13AD6-A1CD-0659-0A83-9F97304B2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142A0-307B-B067-9AF8-2EB696DE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8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EC991C-0171-18D9-EAA2-FB6398E2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77429-BEFD-3D3C-79AC-736779645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FB7B7-C38A-D355-2736-EE572C339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F7931F-9AD0-426E-9A17-7F43643B3D60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8E4A4-D19D-2651-9742-7E05D270F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B5E63-B7EE-D9BA-A505-70B7D4EF0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DF5CC0-F746-443C-AD0F-702F0013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6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89DF5339-1AC1-B978-32BD-3B20E1D67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6849CC-4C96-A542-5ECD-9964DEC6EF55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dirty="0">
                <a:latin typeface="RACE1 Brannt NCV" panose="02000503020000020003" pitchFamily="50" charset="0"/>
              </a:rPr>
              <a:t>Messianic milestones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676A57-7DCF-590D-AE1E-C60A0C83F7C6}"/>
              </a:ext>
            </a:extLst>
          </p:cNvPr>
          <p:cNvSpPr txBox="1"/>
          <p:nvPr/>
        </p:nvSpPr>
        <p:spPr>
          <a:xfrm>
            <a:off x="0" y="4674742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50" dirty="0"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The</a:t>
            </a:r>
            <a:r>
              <a:rPr lang="en-US" sz="3750" dirty="0"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 </a:t>
            </a:r>
            <a:r>
              <a:rPr lang="en-US" sz="6500" dirty="0"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last supper</a:t>
            </a:r>
          </a:p>
          <a:p>
            <a:pPr algn="ctr"/>
            <a:r>
              <a:rPr lang="en-US" sz="3250" dirty="0"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of the </a:t>
            </a:r>
            <a:r>
              <a:rPr lang="en-US" sz="6500" dirty="0"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76342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F3CC0A-CBAA-D043-C68E-848D2059E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4E54921-8C7D-DAD0-8FB6-22B5992D2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B2A78EEF-B5DE-7ACC-E8DE-0A29ABFB2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226729-1A0B-AAB2-5486-F670B9A4413E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837B8D-2B35-F66E-1E83-098017B46FF4}"/>
              </a:ext>
            </a:extLst>
          </p:cNvPr>
          <p:cNvSpPr txBox="1"/>
          <p:nvPr/>
        </p:nvSpPr>
        <p:spPr>
          <a:xfrm>
            <a:off x="0" y="4674742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Acts 10:40-41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John 21:4-14</a:t>
            </a:r>
          </a:p>
        </p:txBody>
      </p:sp>
    </p:spTree>
    <p:extLst>
      <p:ext uri="{BB962C8B-B14F-4D97-AF65-F5344CB8AC3E}">
        <p14:creationId xmlns:p14="http://schemas.microsoft.com/office/powerpoint/2010/main" val="79671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4806A2-2C01-9711-4D54-471499F22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8B6D478F-FB7D-46DB-81F7-10A680872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F046F27D-F239-B344-532F-4DFB5D888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B43FDA-2B86-FFFA-C3A4-D188935969F2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When did He eat?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04DB55-06B3-3853-2132-6BC4CE97D3EE}"/>
              </a:ext>
            </a:extLst>
          </p:cNvPr>
          <p:cNvSpPr txBox="1"/>
          <p:nvPr/>
        </p:nvSpPr>
        <p:spPr>
          <a:xfrm>
            <a:off x="0" y="4674742"/>
            <a:ext cx="12192000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Luke 22:7-15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Exodus 12:1-20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1</a:t>
            </a:r>
            <a:r>
              <a:rPr kumimoji="0" lang="en-US" sz="32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st</a:t>
            </a: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 Corinthians 5:7</a:t>
            </a:r>
          </a:p>
        </p:txBody>
      </p:sp>
    </p:spTree>
    <p:extLst>
      <p:ext uri="{BB962C8B-B14F-4D97-AF65-F5344CB8AC3E}">
        <p14:creationId xmlns:p14="http://schemas.microsoft.com/office/powerpoint/2010/main" val="25774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63F991-950B-889D-0CB4-5CC551EC0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8E70CEFF-3192-C19C-E8BB-C17554A58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1E1C3AE9-02A2-37D4-41D8-F7E3040C9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445DC44-052E-0C9D-7128-D3795693E6EC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Where did He eat?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5A3A51-415F-DFC4-7944-37046D4E923B}"/>
              </a:ext>
            </a:extLst>
          </p:cNvPr>
          <p:cNvSpPr txBox="1"/>
          <p:nvPr/>
        </p:nvSpPr>
        <p:spPr>
          <a:xfrm>
            <a:off x="0" y="4674742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Mark 14:12-16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Mark 11:1-6</a:t>
            </a:r>
          </a:p>
        </p:txBody>
      </p:sp>
    </p:spTree>
    <p:extLst>
      <p:ext uri="{BB962C8B-B14F-4D97-AF65-F5344CB8AC3E}">
        <p14:creationId xmlns:p14="http://schemas.microsoft.com/office/powerpoint/2010/main" val="242181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6FDE39-CD42-5E78-18D8-8E15F2B55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AF3EF9C9-EA1F-F34B-2D9C-DBF2009BE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92829F9F-EA1C-02D9-2DE0-F5EB870FA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E190FF-137B-68ED-AA37-B7183BFE2DB7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Whom did He eat with?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AA3BB8-5058-05B0-F16E-FF5420814221}"/>
              </a:ext>
            </a:extLst>
          </p:cNvPr>
          <p:cNvSpPr txBox="1"/>
          <p:nvPr/>
        </p:nvSpPr>
        <p:spPr>
          <a:xfrm>
            <a:off x="0" y="4674742"/>
            <a:ext cx="12192000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Mark 14:16-18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Exodus 12:3-4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John 13:21-30</a:t>
            </a:r>
          </a:p>
        </p:txBody>
      </p:sp>
    </p:spTree>
    <p:extLst>
      <p:ext uri="{BB962C8B-B14F-4D97-AF65-F5344CB8AC3E}">
        <p14:creationId xmlns:p14="http://schemas.microsoft.com/office/powerpoint/2010/main" val="104001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E30CAC-B67D-79EA-C3AA-1E9AAB15F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B3E2CCE1-0DEB-BF98-3095-C83FBD03C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8590A456-ADDF-A86B-AE60-8D44D3DB9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D15FD2-AAE5-B0D5-7A74-D25A72CD2F94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Whom did He eat with?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868DCD-2BDF-16EE-E50D-7304D51D2842}"/>
              </a:ext>
            </a:extLst>
          </p:cNvPr>
          <p:cNvSpPr txBox="1"/>
          <p:nvPr/>
        </p:nvSpPr>
        <p:spPr>
          <a:xfrm>
            <a:off x="0" y="4674742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John 13:21-30</a:t>
            </a:r>
          </a:p>
          <a:p>
            <a:pPr marL="27432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Matthew 26:21-24; Revelation 22:11</a:t>
            </a:r>
          </a:p>
          <a:p>
            <a:pPr marL="27432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Psalm 41:9</a:t>
            </a:r>
          </a:p>
          <a:p>
            <a:pPr marL="27432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John 6:64</a:t>
            </a:r>
            <a:endParaRPr kumimoji="0" lang="en-US" sz="3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CC9900"/>
                </a:glow>
              </a:effectLst>
              <a:uLnTx/>
              <a:uFillTx/>
              <a:latin typeface="RACE1 Brannt Chiseled NCV" panose="02000503020000020003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26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7A93A9-C89C-3B39-F878-75ECA5A40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A99F3FAE-BD9F-B753-C252-B74DF6D55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AAE8CDD8-15E7-169D-E668-2C9A4C328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0CEC7D-03B2-DF5C-9ACD-8D88C66BEC79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Whom did He eat with?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086B0B-709E-0B27-8ED5-3F8217CA5FA4}"/>
              </a:ext>
            </a:extLst>
          </p:cNvPr>
          <p:cNvSpPr txBox="1"/>
          <p:nvPr/>
        </p:nvSpPr>
        <p:spPr>
          <a:xfrm>
            <a:off x="0" y="4674742"/>
            <a:ext cx="12192000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Luke 22:31-34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1</a:t>
            </a:r>
            <a:r>
              <a:rPr kumimoji="0" lang="en-US" sz="32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st</a:t>
            </a: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 Corinthians 10:13</a:t>
            </a:r>
          </a:p>
          <a:p>
            <a:pPr marL="27432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Galatians 6:1</a:t>
            </a:r>
            <a:endParaRPr kumimoji="0" lang="en-US" sz="3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CC9900"/>
                </a:glow>
              </a:effectLst>
              <a:uLnTx/>
              <a:uFillTx/>
              <a:latin typeface="RACE1 Brannt Chiseled NCV" panose="02000503020000020003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48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57C079-5C63-DC5E-7EAC-2C712D3B6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B32936B-6949-70C2-C468-7C92EC098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10953A19-A55C-CD05-3D56-8FFC3D1AF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B4B062-A419-AC4B-1D89-D7BE1C3F5C03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What did He teach?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2175E0-1447-49F5-E24E-4BD3227303F4}"/>
              </a:ext>
            </a:extLst>
          </p:cNvPr>
          <p:cNvSpPr txBox="1"/>
          <p:nvPr/>
        </p:nvSpPr>
        <p:spPr>
          <a:xfrm>
            <a:off x="0" y="4674742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Matthew 26:26-29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1</a:t>
            </a:r>
            <a:r>
              <a:rPr lang="en-US" sz="3250" baseline="3000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st</a:t>
            </a: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 Corinthians 11:23-34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1</a:t>
            </a:r>
            <a:r>
              <a:rPr kumimoji="0" lang="en-US" sz="32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st</a:t>
            </a: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 Corinthians 10:16-17, 21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Acts 2:42; 20:7</a:t>
            </a:r>
            <a:endParaRPr kumimoji="0" lang="en-US" sz="32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CC9900"/>
                </a:glow>
              </a:effectLst>
              <a:uLnTx/>
              <a:uFillTx/>
              <a:latin typeface="RACE1 Brannt Chiseled NCV" panose="02000503020000020003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19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DDE803-4FA0-85C9-C804-0A04ABECB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0820921B-E8DE-F031-2306-20AED4F8F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When Was the Last Supper?">
            <a:extLst>
              <a:ext uri="{FF2B5EF4-FFF2-40B4-BE49-F238E27FC236}">
                <a16:creationId xmlns:a16="http://schemas.microsoft.com/office/drawing/2014/main" id="{307A4371-A814-F71D-4A5A-BCBA77096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3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AF28D4-DFDA-B21D-2B16-40315F9D5D42}"/>
              </a:ext>
            </a:extLst>
          </p:cNvPr>
          <p:cNvSpPr txBox="1"/>
          <p:nvPr/>
        </p:nvSpPr>
        <p:spPr>
          <a:xfrm>
            <a:off x="0" y="0"/>
            <a:ext cx="121889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CE1 Brannt NCV" panose="02000503020000020003" pitchFamily="50" charset="0"/>
              </a:rPr>
              <a:t>Why did He wash feet?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9F4FA7-3BE7-1ACC-5C10-BDDADA069C2E}"/>
              </a:ext>
            </a:extLst>
          </p:cNvPr>
          <p:cNvSpPr txBox="1"/>
          <p:nvPr/>
        </p:nvSpPr>
        <p:spPr>
          <a:xfrm>
            <a:off x="0" y="4674742"/>
            <a:ext cx="12192000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John 13:1-17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250" dirty="0"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latin typeface="RACE1 Brannt Chiseled NCV" panose="02000503020000020003" pitchFamily="50" charset="0"/>
              </a:rPr>
              <a:t>Mark 10:35-45</a:t>
            </a:r>
          </a:p>
          <a:p>
            <a:pPr marL="742950" marR="0" lvl="0" indent="-742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2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CC9900"/>
                  </a:glow>
                </a:effectLst>
                <a:uLnTx/>
                <a:uFillTx/>
                <a:latin typeface="RACE1 Brannt Chiseled NCV" panose="02000503020000020003" pitchFamily="50" charset="0"/>
                <a:ea typeface="+mn-ea"/>
                <a:cs typeface="+mn-cs"/>
              </a:rPr>
              <a:t>Philippians 2:5-11</a:t>
            </a:r>
          </a:p>
        </p:txBody>
      </p:sp>
    </p:spTree>
    <p:extLst>
      <p:ext uri="{BB962C8B-B14F-4D97-AF65-F5344CB8AC3E}">
        <p14:creationId xmlns:p14="http://schemas.microsoft.com/office/powerpoint/2010/main" val="44787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107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RACE1 Brannt Chiseled NCV</vt:lpstr>
      <vt:lpstr>RACE1 Brannt NCV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Marilyn Stark</dc:creator>
  <cp:lastModifiedBy>Marilyn Stark</cp:lastModifiedBy>
  <cp:revision>4</cp:revision>
  <dcterms:created xsi:type="dcterms:W3CDTF">2025-02-20T01:32:11Z</dcterms:created>
  <dcterms:modified xsi:type="dcterms:W3CDTF">2025-02-22T21:39:09Z</dcterms:modified>
</cp:coreProperties>
</file>