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8305" r:id="rId2"/>
    <p:sldId id="8310" r:id="rId3"/>
    <p:sldId id="8316" r:id="rId4"/>
    <p:sldId id="8317" r:id="rId5"/>
    <p:sldId id="8318" r:id="rId6"/>
    <p:sldId id="8319" r:id="rId7"/>
  </p:sldIdLst>
  <p:sldSz cx="12192000" cy="6858000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929"/>
    <a:srgbClr val="99CCFF"/>
    <a:srgbClr val="0066FF"/>
    <a:srgbClr val="6600CC"/>
    <a:srgbClr val="FFBC79"/>
    <a:srgbClr val="003366"/>
    <a:srgbClr val="3366FF"/>
    <a:srgbClr val="FF6600"/>
    <a:srgbClr val="0000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40" autoAdjust="0"/>
    <p:restoredTop sz="94485" autoAdjust="0"/>
  </p:normalViewPr>
  <p:slideViewPr>
    <p:cSldViewPr>
      <p:cViewPr varScale="1">
        <p:scale>
          <a:sx n="93" d="100"/>
          <a:sy n="93" d="100"/>
        </p:scale>
        <p:origin x="1074" y="3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84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21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6C6172-0049-4C7A-91B7-A2ECE3D37C7D}" type="datetimeFigureOut">
              <a:rPr lang="en-US" smtClean="0"/>
              <a:t>2/13/2025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2BD7BA-935F-47B7-8BE6-D81DF12DD3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376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b="0">
                <a:latin typeface="Arial" charset="0"/>
              </a:defRPr>
            </a:lvl1pPr>
          </a:lstStyle>
          <a:p>
            <a:fld id="{B763157F-30C3-4EDC-A9F5-C6EEB19B850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887840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6DACE5-8C23-438B-B1B5-14D22F1611B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56493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CD1B6C-78DE-44E6-8834-976AFA83D68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41658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2121A3-1560-4D46-93C5-8D826383102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27528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B60F78-9A45-4A35-9699-89316CF4A4E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3021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59B114-55B9-4558-8266-1E0E01F3240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34577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CFDDDC-E38B-48D0-A043-7D50FB94CED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5958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D2304-6C06-4B7A-8A3D-2A84998BB81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49223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94BCE-1511-404B-BF51-6E68D8CD23D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28064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A815AC-0A0E-4D81-A4CB-9A625675A96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9432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E33024-FD0B-452D-93C0-03D3A5BE00D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6116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482732-8E61-49D6-94C3-F0F9A570061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81278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b="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latin typeface="Arial" charset="0"/>
              </a:defRPr>
            </a:lvl1pPr>
          </a:lstStyle>
          <a:p>
            <a:fld id="{94742E67-A8BC-4151-AD6D-B36AF428746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968690C-89CE-41CB-981C-4A8611EF91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05D5012-FE4E-4677-9774-638D227026A9}"/>
              </a:ext>
            </a:extLst>
          </p:cNvPr>
          <p:cNvSpPr txBox="1"/>
          <p:nvPr/>
        </p:nvSpPr>
        <p:spPr>
          <a:xfrm>
            <a:off x="0" y="1574646"/>
            <a:ext cx="1219200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500" dirty="0">
                <a:solidFill>
                  <a:srgbClr val="FF2929"/>
                </a:solidFill>
                <a:effectLst>
                  <a:glow rad="127000">
                    <a:schemeClr val="bg1"/>
                  </a:glow>
                </a:effectLst>
                <a:latin typeface="Elephant" panose="02020904090505020303" pitchFamily="18" charset="0"/>
                <a:cs typeface="Estrangelo Edessa" panose="03080600000000000000" pitchFamily="66" charset="0"/>
              </a:rPr>
              <a:t>MESSIANIC</a:t>
            </a:r>
            <a:br>
              <a:rPr lang="en-US" sz="8500" dirty="0">
                <a:solidFill>
                  <a:srgbClr val="FF2929"/>
                </a:solidFill>
                <a:effectLst>
                  <a:glow rad="127000">
                    <a:schemeClr val="bg1"/>
                  </a:glow>
                </a:effectLst>
                <a:latin typeface="Elephant" panose="02020904090505020303" pitchFamily="18" charset="0"/>
                <a:cs typeface="Estrangelo Edessa" panose="03080600000000000000" pitchFamily="66" charset="0"/>
              </a:rPr>
            </a:br>
            <a:r>
              <a:rPr lang="en-US" sz="8500" dirty="0">
                <a:solidFill>
                  <a:srgbClr val="FF2929"/>
                </a:solidFill>
                <a:effectLst>
                  <a:glow rad="127000">
                    <a:schemeClr val="bg1"/>
                  </a:glow>
                </a:effectLst>
                <a:latin typeface="Elephant" panose="02020904090505020303" pitchFamily="18" charset="0"/>
                <a:cs typeface="Estrangelo Edessa" panose="03080600000000000000" pitchFamily="66" charset="0"/>
              </a:rPr>
              <a:t>MILESTONES</a:t>
            </a:r>
          </a:p>
          <a:p>
            <a:pPr algn="ctr"/>
            <a:r>
              <a:rPr lang="en-US" sz="5500" cap="small" dirty="0">
                <a:solidFill>
                  <a:schemeClr val="bg1"/>
                </a:solidFill>
                <a:effectLst>
                  <a:glow rad="127000">
                    <a:srgbClr val="FF2929"/>
                  </a:glow>
                </a:effectLst>
                <a:latin typeface="Elephant" panose="02020904090505020303" pitchFamily="18" charset="0"/>
                <a:cs typeface="Estrangelo Edessa" panose="03080600000000000000" pitchFamily="66" charset="0"/>
              </a:rPr>
              <a:t>The Miracles of the Messiah</a:t>
            </a:r>
          </a:p>
        </p:txBody>
      </p:sp>
    </p:spTree>
    <p:extLst>
      <p:ext uri="{BB962C8B-B14F-4D97-AF65-F5344CB8AC3E}">
        <p14:creationId xmlns:p14="http://schemas.microsoft.com/office/powerpoint/2010/main" val="3034587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968690C-89CE-41CB-981C-4A8611EF91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05D5012-FE4E-4677-9774-638D227026A9}"/>
              </a:ext>
            </a:extLst>
          </p:cNvPr>
          <p:cNvSpPr txBox="1"/>
          <p:nvPr/>
        </p:nvSpPr>
        <p:spPr>
          <a:xfrm>
            <a:off x="0" y="1"/>
            <a:ext cx="12192000" cy="7402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sz="5500" cap="small" dirty="0">
              <a:solidFill>
                <a:schemeClr val="bg1"/>
              </a:solidFill>
              <a:effectLst>
                <a:glow rad="127000">
                  <a:srgbClr val="FF2929"/>
                </a:glow>
              </a:effectLst>
              <a:latin typeface="Elephant" panose="02020904090505020303" pitchFamily="18" charset="0"/>
              <a:cs typeface="Estrangelo Edessa" panose="03080600000000000000" pitchFamily="66" charset="0"/>
            </a:endParaRPr>
          </a:p>
          <a:p>
            <a:pPr>
              <a:defRPr/>
            </a:pPr>
            <a:r>
              <a:rPr lang="en-US" sz="5500" cap="small" dirty="0">
                <a:solidFill>
                  <a:schemeClr val="bg1"/>
                </a:solidFill>
                <a:effectLst>
                  <a:glow rad="127000">
                    <a:srgbClr val="FF2929"/>
                  </a:glow>
                </a:effectLst>
                <a:latin typeface="Elephant" panose="02020904090505020303" pitchFamily="18" charset="0"/>
                <a:cs typeface="Estrangelo Edessa" panose="03080600000000000000" pitchFamily="66" charset="0"/>
              </a:rPr>
              <a:t>The Miracles of the Messiah</a:t>
            </a:r>
          </a:p>
          <a:p>
            <a:pPr>
              <a:defRPr/>
            </a:pPr>
            <a:endParaRPr lang="en-US" sz="5500" dirty="0">
              <a:solidFill>
                <a:srgbClr val="FF2929"/>
              </a:solidFill>
              <a:effectLst>
                <a:glow rad="127000">
                  <a:schemeClr val="bg1"/>
                </a:glow>
              </a:effectLst>
              <a:latin typeface="Elephant" panose="02020904090505020303" pitchFamily="18" charset="0"/>
              <a:cs typeface="Estrangelo Edessa" panose="03080600000000000000" pitchFamily="66" charset="0"/>
            </a:endParaRPr>
          </a:p>
          <a:p>
            <a:pPr marL="914400" indent="-914400">
              <a:buFont typeface="+mj-lt"/>
              <a:buAutoNum type="romanUcPeriod"/>
              <a:defRPr/>
            </a:pPr>
            <a:r>
              <a:rPr lang="en-US" sz="4500" b="0" dirty="0">
                <a:solidFill>
                  <a:srgbClr val="FF2929"/>
                </a:solidFill>
                <a:effectLst>
                  <a:glow rad="127000">
                    <a:schemeClr val="bg1"/>
                  </a:glow>
                </a:effectLst>
                <a:latin typeface="Elephant" panose="02020904090505020303" pitchFamily="18" charset="0"/>
                <a:cs typeface="Estrangelo Edessa" panose="03080600000000000000" pitchFamily="66" charset="0"/>
              </a:rPr>
              <a:t>What miracles did He perform?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3500" b="0" dirty="0">
                <a:solidFill>
                  <a:schemeClr val="bg1"/>
                </a:solidFill>
                <a:effectLst>
                  <a:glow rad="127000">
                    <a:srgbClr val="FF2929"/>
                  </a:glow>
                </a:effectLst>
                <a:latin typeface="Elephant" panose="02020904090505020303" pitchFamily="18" charset="0"/>
                <a:cs typeface="Estrangelo Edessa" panose="03080600000000000000" pitchFamily="66" charset="0"/>
              </a:rPr>
              <a:t>John 9:1-11, 30-33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3500" b="0" dirty="0">
                <a:solidFill>
                  <a:schemeClr val="bg1"/>
                </a:solidFill>
                <a:effectLst>
                  <a:glow rad="127000">
                    <a:srgbClr val="FF2929"/>
                  </a:glow>
                </a:effectLst>
                <a:latin typeface="Elephant" panose="02020904090505020303" pitchFamily="18" charset="0"/>
                <a:cs typeface="Estrangelo Edessa" panose="03080600000000000000" pitchFamily="66" charset="0"/>
              </a:rPr>
              <a:t>John 2:1-11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3500" b="0" dirty="0">
                <a:solidFill>
                  <a:schemeClr val="bg1"/>
                </a:solidFill>
                <a:effectLst>
                  <a:glow rad="127000">
                    <a:srgbClr val="FF2929"/>
                  </a:glow>
                </a:effectLst>
                <a:latin typeface="Elephant" panose="02020904090505020303" pitchFamily="18" charset="0"/>
                <a:cs typeface="Estrangelo Edessa" panose="03080600000000000000" pitchFamily="66" charset="0"/>
              </a:rPr>
              <a:t>Mark 6:35-44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3500" b="0" dirty="0">
                <a:solidFill>
                  <a:schemeClr val="bg1"/>
                </a:solidFill>
                <a:effectLst>
                  <a:glow rad="127000">
                    <a:srgbClr val="FF2929"/>
                  </a:glow>
                </a:effectLst>
                <a:latin typeface="Elephant" panose="02020904090505020303" pitchFamily="18" charset="0"/>
                <a:cs typeface="Estrangelo Edessa" panose="03080600000000000000" pitchFamily="66" charset="0"/>
              </a:rPr>
              <a:t>Matthew 8:23-27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3500" b="0" dirty="0">
                <a:solidFill>
                  <a:schemeClr val="bg1"/>
                </a:solidFill>
                <a:effectLst>
                  <a:glow rad="127000">
                    <a:srgbClr val="FF2929"/>
                  </a:glow>
                </a:effectLst>
                <a:latin typeface="Elephant" panose="02020904090505020303" pitchFamily="18" charset="0"/>
                <a:cs typeface="Estrangelo Edessa" panose="03080600000000000000" pitchFamily="66" charset="0"/>
              </a:rPr>
              <a:t>Matthew 14:22-33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3500" b="0" dirty="0">
                <a:solidFill>
                  <a:schemeClr val="bg1"/>
                </a:solidFill>
                <a:effectLst>
                  <a:glow rad="127000">
                    <a:srgbClr val="FF2929"/>
                  </a:glow>
                </a:effectLst>
                <a:latin typeface="Elephant" panose="02020904090505020303" pitchFamily="18" charset="0"/>
                <a:cs typeface="Estrangelo Edessa" panose="03080600000000000000" pitchFamily="66" charset="0"/>
              </a:rPr>
              <a:t>John 11:38-44</a:t>
            </a:r>
          </a:p>
          <a:p>
            <a:pPr>
              <a:defRPr/>
            </a:pPr>
            <a:endParaRPr lang="en-US" sz="5500" dirty="0">
              <a:solidFill>
                <a:srgbClr val="FF2929"/>
              </a:solidFill>
              <a:effectLst>
                <a:glow rad="127000">
                  <a:srgbClr val="99CCFF"/>
                </a:glow>
              </a:effectLst>
              <a:latin typeface="Elephant" panose="02020904090505020303" pitchFamily="18" charset="0"/>
              <a:cs typeface="Estrangelo Edessa" panose="030806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666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9082B51-B2E4-59C7-1DB0-49740482E6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645EFD6-DCD1-2ACF-0102-AAD32911EB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D82580C-5E04-E2EA-FC0E-EA95FB51AB77}"/>
              </a:ext>
            </a:extLst>
          </p:cNvPr>
          <p:cNvSpPr txBox="1"/>
          <p:nvPr/>
        </p:nvSpPr>
        <p:spPr>
          <a:xfrm>
            <a:off x="0" y="1"/>
            <a:ext cx="12192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500" b="1" i="0" u="none" strike="noStrike" kern="1200" cap="small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127000">
                  <a:srgbClr val="FF2929"/>
                </a:glow>
              </a:effectLst>
              <a:uLnTx/>
              <a:uFillTx/>
              <a:latin typeface="Elephant" panose="02020904090505020303" pitchFamily="18" charset="0"/>
              <a:ea typeface="+mn-ea"/>
              <a:cs typeface="Estrangelo Edessa" panose="03080600000000000000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1200" cap="small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FF2929"/>
                  </a:glow>
                </a:effectLst>
                <a:uLnTx/>
                <a:uFillTx/>
                <a:latin typeface="Elephant" panose="02020904090505020303" pitchFamily="18" charset="0"/>
                <a:ea typeface="+mn-ea"/>
                <a:cs typeface="Estrangelo Edessa" panose="03080600000000000000" pitchFamily="66" charset="0"/>
              </a:rPr>
              <a:t>The Miracles of the Messiah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500" b="1" i="0" u="none" strike="noStrike" kern="1200" cap="none" spc="0" normalizeH="0" baseline="0" noProof="0" dirty="0">
              <a:ln>
                <a:noFill/>
              </a:ln>
              <a:solidFill>
                <a:srgbClr val="FF2929"/>
              </a:solidFill>
              <a:effectLst>
                <a:glow rad="127000">
                  <a:srgbClr val="FFFFFF"/>
                </a:glow>
              </a:effectLst>
              <a:uLnTx/>
              <a:uFillTx/>
              <a:latin typeface="Elephant" panose="02020904090505020303" pitchFamily="18" charset="0"/>
              <a:ea typeface="+mn-ea"/>
              <a:cs typeface="Estrangelo Edessa" panose="03080600000000000000" pitchFamily="66" charset="0"/>
            </a:endParaRPr>
          </a:p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2929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Elephant" panose="02020904090505020303" pitchFamily="18" charset="0"/>
                <a:ea typeface="+mn-ea"/>
                <a:cs typeface="Estrangelo Edessa" panose="03080600000000000000" pitchFamily="66" charset="0"/>
              </a:rPr>
              <a:t>Who empowered Him to perform miracles?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FF2929"/>
                  </a:glow>
                </a:effectLst>
                <a:uLnTx/>
                <a:uFillTx/>
                <a:latin typeface="Elephant" panose="02020904090505020303" pitchFamily="18" charset="0"/>
                <a:ea typeface="+mn-ea"/>
                <a:cs typeface="Estrangelo Edessa" panose="03080600000000000000" pitchFamily="66" charset="0"/>
              </a:rPr>
              <a:t>Luke 11:14-22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500" b="0" dirty="0">
                <a:solidFill>
                  <a:srgbClr val="FFFFFF"/>
                </a:solidFill>
                <a:effectLst>
                  <a:glow rad="127000">
                    <a:srgbClr val="FF2929"/>
                  </a:glow>
                </a:effectLst>
                <a:latin typeface="Elephant" panose="02020904090505020303" pitchFamily="18" charset="0"/>
                <a:cs typeface="Estrangelo Edessa" panose="03080600000000000000" pitchFamily="66" charset="0"/>
              </a:rPr>
              <a:t>Acts 10:38; John 10:38</a:t>
            </a:r>
            <a:endParaRPr kumimoji="0" lang="en-US" sz="35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127000">
                  <a:srgbClr val="FF2929"/>
                </a:glow>
              </a:effectLst>
              <a:uLnTx/>
              <a:uFillTx/>
              <a:latin typeface="Elephant" panose="02020904090505020303" pitchFamily="18" charset="0"/>
              <a:ea typeface="+mn-ea"/>
              <a:cs typeface="Estrangelo Edessa" panose="03080600000000000000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500" b="1" i="0" u="none" strike="noStrike" kern="1200" cap="none" spc="0" normalizeH="0" baseline="0" noProof="0" dirty="0">
              <a:ln>
                <a:noFill/>
              </a:ln>
              <a:solidFill>
                <a:srgbClr val="FF2929"/>
              </a:solidFill>
              <a:effectLst>
                <a:glow rad="127000">
                  <a:srgbClr val="99CCFF"/>
                </a:glow>
              </a:effectLst>
              <a:uLnTx/>
              <a:uFillTx/>
              <a:latin typeface="Elephant" panose="02020904090505020303" pitchFamily="18" charset="0"/>
              <a:ea typeface="+mn-ea"/>
              <a:cs typeface="Estrangelo Edessa" panose="030806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175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E5C7158-A844-FBA6-856B-599C0D25AA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987EBE8-E69A-54F2-1BFD-0F68AAC1B6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181ECBC-3E0C-67CA-84EF-D77263290AF3}"/>
              </a:ext>
            </a:extLst>
          </p:cNvPr>
          <p:cNvSpPr txBox="1"/>
          <p:nvPr/>
        </p:nvSpPr>
        <p:spPr>
          <a:xfrm>
            <a:off x="0" y="1"/>
            <a:ext cx="12192000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500" b="1" i="0" u="none" strike="noStrike" kern="1200" cap="small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127000">
                  <a:srgbClr val="FF2929"/>
                </a:glow>
              </a:effectLst>
              <a:uLnTx/>
              <a:uFillTx/>
              <a:latin typeface="Elephant" panose="02020904090505020303" pitchFamily="18" charset="0"/>
              <a:ea typeface="+mn-ea"/>
              <a:cs typeface="Estrangelo Edessa" panose="03080600000000000000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1200" cap="small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FF2929"/>
                  </a:glow>
                </a:effectLst>
                <a:uLnTx/>
                <a:uFillTx/>
                <a:latin typeface="Elephant" panose="02020904090505020303" pitchFamily="18" charset="0"/>
                <a:ea typeface="+mn-ea"/>
                <a:cs typeface="Estrangelo Edessa" panose="03080600000000000000" pitchFamily="66" charset="0"/>
              </a:rPr>
              <a:t>The Miracles of the Messiah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500" b="1" i="0" u="none" strike="noStrike" kern="1200" cap="none" spc="0" normalizeH="0" baseline="0" noProof="0" dirty="0">
              <a:ln>
                <a:noFill/>
              </a:ln>
              <a:solidFill>
                <a:srgbClr val="FF2929"/>
              </a:solidFill>
              <a:effectLst>
                <a:glow rad="127000">
                  <a:srgbClr val="FFFFFF"/>
                </a:glow>
              </a:effectLst>
              <a:uLnTx/>
              <a:uFillTx/>
              <a:latin typeface="Elephant" panose="02020904090505020303" pitchFamily="18" charset="0"/>
              <a:ea typeface="+mn-ea"/>
              <a:cs typeface="Estrangelo Edessa" panose="03080600000000000000" pitchFamily="66" charset="0"/>
            </a:endParaRPr>
          </a:p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2929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Elephant" panose="02020904090505020303" pitchFamily="18" charset="0"/>
                <a:ea typeface="+mn-ea"/>
                <a:cs typeface="Estrangelo Edessa" panose="03080600000000000000" pitchFamily="66" charset="0"/>
              </a:rPr>
              <a:t>When did He perform miracles?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FF2929"/>
                  </a:glow>
                </a:effectLst>
                <a:uLnTx/>
                <a:uFillTx/>
                <a:latin typeface="Elephant" panose="02020904090505020303" pitchFamily="18" charset="0"/>
                <a:ea typeface="+mn-ea"/>
                <a:cs typeface="Estrangelo Edessa" panose="03080600000000000000" pitchFamily="66" charset="0"/>
              </a:rPr>
              <a:t>John 2:1-11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500" b="0" dirty="0">
                <a:solidFill>
                  <a:srgbClr val="FFFFFF"/>
                </a:solidFill>
                <a:effectLst>
                  <a:glow rad="127000">
                    <a:srgbClr val="FF2929"/>
                  </a:glow>
                </a:effectLst>
                <a:latin typeface="Elephant" panose="02020904090505020303" pitchFamily="18" charset="0"/>
                <a:cs typeface="Estrangelo Edessa" panose="03080600000000000000" pitchFamily="66" charset="0"/>
              </a:rPr>
              <a:t>John 20:19, 26; 21:1-16; Luke 24:31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FF2929"/>
                  </a:glow>
                </a:effectLst>
                <a:uLnTx/>
                <a:uFillTx/>
                <a:latin typeface="Elephant" panose="02020904090505020303" pitchFamily="18" charset="0"/>
                <a:ea typeface="+mn-ea"/>
                <a:cs typeface="Estrangelo Edessa" panose="03080600000000000000" pitchFamily="66" charset="0"/>
              </a:rPr>
              <a:t>Luke 4:9-12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500" b="0" dirty="0">
                <a:solidFill>
                  <a:srgbClr val="FFFFFF"/>
                </a:solidFill>
                <a:effectLst>
                  <a:glow rad="127000">
                    <a:srgbClr val="FF2929"/>
                  </a:glow>
                </a:effectLst>
                <a:latin typeface="Elephant" panose="02020904090505020303" pitchFamily="18" charset="0"/>
                <a:cs typeface="Estrangelo Edessa" panose="03080600000000000000" pitchFamily="66" charset="0"/>
              </a:rPr>
              <a:t>Mark 15:29-32</a:t>
            </a:r>
            <a:endParaRPr kumimoji="0" lang="en-US" sz="35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127000">
                  <a:srgbClr val="FF2929"/>
                </a:glow>
              </a:effectLst>
              <a:uLnTx/>
              <a:uFillTx/>
              <a:latin typeface="Elephant" panose="02020904090505020303" pitchFamily="18" charset="0"/>
              <a:ea typeface="+mn-ea"/>
              <a:cs typeface="Estrangelo Edessa" panose="03080600000000000000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500" b="1" i="0" u="none" strike="noStrike" kern="1200" cap="none" spc="0" normalizeH="0" baseline="0" noProof="0" dirty="0">
              <a:ln>
                <a:noFill/>
              </a:ln>
              <a:solidFill>
                <a:srgbClr val="FF2929"/>
              </a:solidFill>
              <a:effectLst>
                <a:glow rad="127000">
                  <a:srgbClr val="99CCFF"/>
                </a:glow>
              </a:effectLst>
              <a:uLnTx/>
              <a:uFillTx/>
              <a:latin typeface="Elephant" panose="02020904090505020303" pitchFamily="18" charset="0"/>
              <a:ea typeface="+mn-ea"/>
              <a:cs typeface="Estrangelo Edessa" panose="030806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5230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74A45D7-A564-473A-64CA-262BC15223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8428057-21D4-4095-CC5B-459A76DB5F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3D2A18D-0D05-EF3E-0E05-9E2D4FF34529}"/>
              </a:ext>
            </a:extLst>
          </p:cNvPr>
          <p:cNvSpPr txBox="1"/>
          <p:nvPr/>
        </p:nvSpPr>
        <p:spPr>
          <a:xfrm>
            <a:off x="0" y="1"/>
            <a:ext cx="12192000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500" b="1" i="0" u="none" strike="noStrike" kern="1200" cap="small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127000">
                  <a:srgbClr val="FF2929"/>
                </a:glow>
              </a:effectLst>
              <a:uLnTx/>
              <a:uFillTx/>
              <a:latin typeface="Elephant" panose="02020904090505020303" pitchFamily="18" charset="0"/>
              <a:ea typeface="+mn-ea"/>
              <a:cs typeface="Estrangelo Edessa" panose="03080600000000000000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1200" cap="small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FF2929"/>
                  </a:glow>
                </a:effectLst>
                <a:uLnTx/>
                <a:uFillTx/>
                <a:latin typeface="Elephant" panose="02020904090505020303" pitchFamily="18" charset="0"/>
                <a:ea typeface="+mn-ea"/>
                <a:cs typeface="Estrangelo Edessa" panose="03080600000000000000" pitchFamily="66" charset="0"/>
              </a:rPr>
              <a:t>The Miracles of the Messiah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500" b="1" i="0" u="none" strike="noStrike" kern="1200" cap="none" spc="0" normalizeH="0" baseline="0" noProof="0" dirty="0">
              <a:ln>
                <a:noFill/>
              </a:ln>
              <a:solidFill>
                <a:srgbClr val="FF2929"/>
              </a:solidFill>
              <a:effectLst>
                <a:glow rad="127000">
                  <a:srgbClr val="FFFFFF"/>
                </a:glow>
              </a:effectLst>
              <a:uLnTx/>
              <a:uFillTx/>
              <a:latin typeface="Elephant" panose="02020904090505020303" pitchFamily="18" charset="0"/>
              <a:ea typeface="+mn-ea"/>
              <a:cs typeface="Estrangelo Edessa" panose="03080600000000000000" pitchFamily="66" charset="0"/>
            </a:endParaRPr>
          </a:p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2929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Elephant" panose="02020904090505020303" pitchFamily="18" charset="0"/>
                <a:ea typeface="+mn-ea"/>
                <a:cs typeface="Estrangelo Edessa" panose="03080600000000000000" pitchFamily="66" charset="0"/>
              </a:rPr>
              <a:t>How did He perform miracles?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FF2929"/>
                  </a:glow>
                </a:effectLst>
                <a:uLnTx/>
                <a:uFillTx/>
                <a:latin typeface="Elephant" panose="02020904090505020303" pitchFamily="18" charset="0"/>
                <a:ea typeface="+mn-ea"/>
                <a:cs typeface="Estrangelo Edessa" panose="03080600000000000000" pitchFamily="66" charset="0"/>
              </a:rPr>
              <a:t>John 11:41-44; Matthew 8:5-13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500" b="0" dirty="0">
                <a:solidFill>
                  <a:srgbClr val="FFFFFF"/>
                </a:solidFill>
                <a:effectLst>
                  <a:glow rad="127000">
                    <a:srgbClr val="FF2929"/>
                  </a:glow>
                </a:effectLst>
                <a:latin typeface="Elephant" panose="02020904090505020303" pitchFamily="18" charset="0"/>
                <a:cs typeface="Estrangelo Edessa" panose="03080600000000000000" pitchFamily="66" charset="0"/>
              </a:rPr>
              <a:t>Matthew 8:2-3, 14-15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FF2929"/>
                  </a:glow>
                </a:effectLst>
                <a:uLnTx/>
                <a:uFillTx/>
                <a:latin typeface="Elephant" panose="02020904090505020303" pitchFamily="18" charset="0"/>
                <a:ea typeface="+mn-ea"/>
                <a:cs typeface="Estrangelo Edessa" panose="03080600000000000000" pitchFamily="66" charset="0"/>
              </a:rPr>
              <a:t>Mark 5:25-34; 6:56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500" b="0" dirty="0">
                <a:solidFill>
                  <a:srgbClr val="FFFFFF"/>
                </a:solidFill>
                <a:effectLst>
                  <a:glow rad="127000">
                    <a:srgbClr val="FF2929"/>
                  </a:glow>
                </a:effectLst>
                <a:latin typeface="Elephant" panose="02020904090505020303" pitchFamily="18" charset="0"/>
                <a:cs typeface="Estrangelo Edessa" panose="03080600000000000000" pitchFamily="66" charset="0"/>
              </a:rPr>
              <a:t>Mark 7:32-35; 8:22-25</a:t>
            </a:r>
            <a:endParaRPr kumimoji="0" lang="en-US" sz="35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127000">
                  <a:srgbClr val="FF2929"/>
                </a:glow>
              </a:effectLst>
              <a:uLnTx/>
              <a:uFillTx/>
              <a:latin typeface="Elephant" panose="02020904090505020303" pitchFamily="18" charset="0"/>
              <a:ea typeface="+mn-ea"/>
              <a:cs typeface="Estrangelo Edessa" panose="03080600000000000000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500" b="1" i="0" u="none" strike="noStrike" kern="1200" cap="none" spc="0" normalizeH="0" baseline="0" noProof="0" dirty="0">
              <a:ln>
                <a:noFill/>
              </a:ln>
              <a:solidFill>
                <a:srgbClr val="FF2929"/>
              </a:solidFill>
              <a:effectLst>
                <a:glow rad="127000">
                  <a:srgbClr val="99CCFF"/>
                </a:glow>
              </a:effectLst>
              <a:uLnTx/>
              <a:uFillTx/>
              <a:latin typeface="Elephant" panose="02020904090505020303" pitchFamily="18" charset="0"/>
              <a:ea typeface="+mn-ea"/>
              <a:cs typeface="Estrangelo Edessa" panose="030806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281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2711F84-2A3C-E3A2-B6A0-4CAF22730A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1DC6FBB-5470-C644-6BFE-E884A0E638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ACFBC8B-8448-06AD-6CE7-2C958527A472}"/>
              </a:ext>
            </a:extLst>
          </p:cNvPr>
          <p:cNvSpPr txBox="1"/>
          <p:nvPr/>
        </p:nvSpPr>
        <p:spPr>
          <a:xfrm>
            <a:off x="0" y="1"/>
            <a:ext cx="1219200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500" b="1" i="0" u="none" strike="noStrike" kern="1200" cap="small" spc="0" normalizeH="0" baseline="0" noProof="0">
              <a:ln>
                <a:noFill/>
              </a:ln>
              <a:solidFill>
                <a:srgbClr val="FFFFFF"/>
              </a:solidFill>
              <a:effectLst>
                <a:glow rad="127000">
                  <a:srgbClr val="FF2929"/>
                </a:glow>
              </a:effectLst>
              <a:uLnTx/>
              <a:uFillTx/>
              <a:latin typeface="Elephant" panose="02020904090505020303" pitchFamily="18" charset="0"/>
              <a:ea typeface="+mn-ea"/>
              <a:cs typeface="Estrangelo Edessa" panose="03080600000000000000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1200" cap="small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FF2929"/>
                  </a:glow>
                </a:effectLst>
                <a:uLnTx/>
                <a:uFillTx/>
                <a:latin typeface="Elephant" panose="02020904090505020303" pitchFamily="18" charset="0"/>
                <a:ea typeface="+mn-ea"/>
                <a:cs typeface="Estrangelo Edessa" panose="03080600000000000000" pitchFamily="66" charset="0"/>
              </a:rPr>
              <a:t>The </a:t>
            </a:r>
            <a:r>
              <a:rPr kumimoji="0" lang="en-US" sz="5500" b="1" i="0" u="none" strike="noStrike" kern="1200" cap="small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FF2929"/>
                  </a:glow>
                </a:effectLst>
                <a:uLnTx/>
                <a:uFillTx/>
                <a:latin typeface="Elephant" panose="02020904090505020303" pitchFamily="18" charset="0"/>
                <a:ea typeface="+mn-ea"/>
                <a:cs typeface="Estrangelo Edessa" panose="03080600000000000000" pitchFamily="66" charset="0"/>
              </a:rPr>
              <a:t>Miracles of the Messiah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500" b="1" i="0" u="none" strike="noStrike" kern="1200" cap="none" spc="0" normalizeH="0" baseline="0" noProof="0" dirty="0">
              <a:ln>
                <a:noFill/>
              </a:ln>
              <a:solidFill>
                <a:srgbClr val="FF2929"/>
              </a:solidFill>
              <a:effectLst>
                <a:glow rad="127000">
                  <a:srgbClr val="FFFFFF"/>
                </a:glow>
              </a:effectLst>
              <a:uLnTx/>
              <a:uFillTx/>
              <a:latin typeface="Elephant" panose="02020904090505020303" pitchFamily="18" charset="0"/>
              <a:ea typeface="+mn-ea"/>
              <a:cs typeface="Estrangelo Edessa" panose="03080600000000000000" pitchFamily="66" charset="0"/>
            </a:endParaRPr>
          </a:p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2929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Elephant" panose="02020904090505020303" pitchFamily="18" charset="0"/>
                <a:ea typeface="+mn-ea"/>
                <a:cs typeface="Estrangelo Edessa" panose="03080600000000000000" pitchFamily="66" charset="0"/>
              </a:rPr>
              <a:t>Why did He perform miracles?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FF2929"/>
                  </a:glow>
                </a:effectLst>
                <a:uLnTx/>
                <a:uFillTx/>
                <a:latin typeface="Elephant" panose="02020904090505020303" pitchFamily="18" charset="0"/>
                <a:ea typeface="+mn-ea"/>
                <a:cs typeface="Estrangelo Edessa" panose="03080600000000000000" pitchFamily="66" charset="0"/>
              </a:rPr>
              <a:t>Mark 2:1-12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500" b="0" dirty="0">
                <a:solidFill>
                  <a:srgbClr val="FFFFFF"/>
                </a:solidFill>
                <a:effectLst>
                  <a:glow rad="127000">
                    <a:srgbClr val="FF2929"/>
                  </a:glow>
                </a:effectLst>
                <a:latin typeface="Elephant" panose="02020904090505020303" pitchFamily="18" charset="0"/>
                <a:cs typeface="Estrangelo Edessa" panose="03080600000000000000" pitchFamily="66" charset="0"/>
              </a:rPr>
              <a:t>Acts 2:22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FF2929"/>
                  </a:glow>
                </a:effectLst>
                <a:uLnTx/>
                <a:uFillTx/>
                <a:latin typeface="Elephant" panose="02020904090505020303" pitchFamily="18" charset="0"/>
                <a:ea typeface="+mn-ea"/>
                <a:cs typeface="Estrangelo Edessa" panose="03080600000000000000" pitchFamily="66" charset="0"/>
              </a:rPr>
              <a:t>John 20:30-31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500" b="1" i="0" u="none" strike="noStrike" kern="1200" cap="none" spc="0" normalizeH="0" baseline="0" noProof="0" dirty="0">
              <a:ln>
                <a:noFill/>
              </a:ln>
              <a:solidFill>
                <a:srgbClr val="FF2929"/>
              </a:solidFill>
              <a:effectLst>
                <a:glow rad="127000">
                  <a:srgbClr val="99CCFF"/>
                </a:glow>
              </a:effectLst>
              <a:uLnTx/>
              <a:uFillTx/>
              <a:latin typeface="Elephant" panose="02020904090505020303" pitchFamily="18" charset="0"/>
              <a:ea typeface="+mn-ea"/>
              <a:cs typeface="Estrangelo Edessa" panose="030806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81946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iesling" pitchFamily="2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iesling" pitchFamily="2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TC103457485[[fn=Mesh]]</Template>
  <TotalTime>130480</TotalTime>
  <Words>123</Words>
  <Application>Microsoft Office PowerPoint</Application>
  <PresentationFormat>Widescreen</PresentationFormat>
  <Paragraphs>41</Paragraphs>
  <Slides>6</Slides>
  <Notes>0</Notes>
  <HiddenSlides>6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Elephant</vt:lpstr>
      <vt:lpstr>Riesling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“Woman Of Samaria”</dc:title>
  <dc:creator>Bryan Dockens</dc:creator>
  <cp:lastModifiedBy>Marilyn Stark</cp:lastModifiedBy>
  <cp:revision>5865</cp:revision>
  <cp:lastPrinted>2015-06-23T03:07:58Z</cp:lastPrinted>
  <dcterms:created xsi:type="dcterms:W3CDTF">2012-04-22T00:49:23Z</dcterms:created>
  <dcterms:modified xsi:type="dcterms:W3CDTF">2025-02-14T04:52:24Z</dcterms:modified>
</cp:coreProperties>
</file>