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305" r:id="rId2"/>
    <p:sldId id="8310" r:id="rId3"/>
    <p:sldId id="8316" r:id="rId4"/>
    <p:sldId id="8317" r:id="rId5"/>
    <p:sldId id="8318" r:id="rId6"/>
    <p:sldId id="8319" r:id="rId7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99CCFF"/>
    <a:srgbClr val="0066FF"/>
    <a:srgbClr val="6600CC"/>
    <a:srgbClr val="FFBC79"/>
    <a:srgbClr val="003366"/>
    <a:srgbClr val="3366FF"/>
    <a:srgbClr val="FF6600"/>
    <a:srgbClr val="0000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94485" autoAdjust="0"/>
  </p:normalViewPr>
  <p:slideViewPr>
    <p:cSldViewPr>
      <p:cViewPr varScale="1">
        <p:scale>
          <a:sx n="93" d="100"/>
          <a:sy n="93" d="100"/>
        </p:scale>
        <p:origin x="1074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2/13/2025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68690C-89CE-41CB-981C-4A8611EF9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5D5012-FE4E-4677-9774-638D227026A9}"/>
              </a:ext>
            </a:extLst>
          </p:cNvPr>
          <p:cNvSpPr txBox="1"/>
          <p:nvPr/>
        </p:nvSpPr>
        <p:spPr>
          <a:xfrm>
            <a:off x="0" y="1574646"/>
            <a:ext cx="121920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0" dirty="0">
                <a:solidFill>
                  <a:srgbClr val="FF2929"/>
                </a:solidFill>
                <a:effectLst>
                  <a:glow rad="127000">
                    <a:schemeClr val="bg1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MESSIANIC</a:t>
            </a:r>
            <a:br>
              <a:rPr lang="en-US" sz="8500" dirty="0">
                <a:solidFill>
                  <a:srgbClr val="FF2929"/>
                </a:solidFill>
                <a:effectLst>
                  <a:glow rad="127000">
                    <a:schemeClr val="bg1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</a:br>
            <a:r>
              <a:rPr lang="en-US" sz="8500" dirty="0">
                <a:solidFill>
                  <a:srgbClr val="FF2929"/>
                </a:solidFill>
                <a:effectLst>
                  <a:glow rad="127000">
                    <a:schemeClr val="bg1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MILESTONES</a:t>
            </a:r>
          </a:p>
          <a:p>
            <a:pPr algn="ctr"/>
            <a:r>
              <a:rPr lang="en-US" sz="5500" cap="small" dirty="0">
                <a:solidFill>
                  <a:schemeClr val="bg1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The Miracles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303458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68690C-89CE-41CB-981C-4A8611EF9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5D5012-FE4E-4677-9774-638D227026A9}"/>
              </a:ext>
            </a:extLst>
          </p:cNvPr>
          <p:cNvSpPr txBox="1"/>
          <p:nvPr/>
        </p:nvSpPr>
        <p:spPr>
          <a:xfrm>
            <a:off x="0" y="1"/>
            <a:ext cx="12192000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5500" cap="small" dirty="0">
              <a:solidFill>
                <a:schemeClr val="bg1"/>
              </a:solidFill>
              <a:effectLst>
                <a:glow rad="127000">
                  <a:srgbClr val="FF2929"/>
                </a:glow>
              </a:effectLst>
              <a:latin typeface="Elephant" panose="02020904090505020303" pitchFamily="18" charset="0"/>
              <a:cs typeface="Estrangelo Edessa" panose="03080600000000000000" pitchFamily="66" charset="0"/>
            </a:endParaRPr>
          </a:p>
          <a:p>
            <a:pPr>
              <a:defRPr/>
            </a:pPr>
            <a:r>
              <a:rPr lang="en-US" sz="5500" cap="small" dirty="0">
                <a:solidFill>
                  <a:schemeClr val="bg1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The Miracles of the Messiah</a:t>
            </a:r>
          </a:p>
          <a:p>
            <a:pPr>
              <a:defRPr/>
            </a:pPr>
            <a:endParaRPr lang="en-US" sz="5500" dirty="0">
              <a:solidFill>
                <a:srgbClr val="FF2929"/>
              </a:solidFill>
              <a:effectLst>
                <a:glow rad="127000">
                  <a:schemeClr val="bg1"/>
                </a:glow>
              </a:effectLst>
              <a:latin typeface="Elephant" panose="02020904090505020303" pitchFamily="18" charset="0"/>
              <a:cs typeface="Estrangelo Edessa" panose="03080600000000000000" pitchFamily="66" charset="0"/>
            </a:endParaRPr>
          </a:p>
          <a:p>
            <a:pPr marL="914400" indent="-914400">
              <a:buFont typeface="+mj-lt"/>
              <a:buAutoNum type="romanUcPeriod"/>
              <a:defRPr/>
            </a:pPr>
            <a:r>
              <a:rPr lang="en-US" sz="4500" b="0" dirty="0">
                <a:solidFill>
                  <a:srgbClr val="FF2929"/>
                </a:solidFill>
                <a:effectLst>
                  <a:glow rad="127000">
                    <a:schemeClr val="bg1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What miracles did He perform?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John 9:1-11, 30-33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John 2:1-11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Mark 6:35-44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Matthew 8:23-27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Matthew 14:22-33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3500" b="0" dirty="0">
                <a:solidFill>
                  <a:schemeClr val="bg1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John 11:38-44</a:t>
            </a:r>
          </a:p>
          <a:p>
            <a:pPr>
              <a:defRPr/>
            </a:pPr>
            <a:endParaRPr lang="en-US" sz="5500" dirty="0">
              <a:solidFill>
                <a:srgbClr val="FF2929"/>
              </a:solidFill>
              <a:effectLst>
                <a:glow rad="127000">
                  <a:srgbClr val="99CCFF"/>
                </a:glow>
              </a:effectLst>
              <a:latin typeface="Elephant" panose="02020904090505020303" pitchFamily="18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66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082B51-B2E4-59C7-1DB0-49740482E6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45EFD6-DCD1-2ACF-0102-AAD32911E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82580C-5E04-E2EA-FC0E-EA95FB51AB77}"/>
              </a:ext>
            </a:extLst>
          </p:cNvPr>
          <p:cNvSpPr txBox="1"/>
          <p:nvPr/>
        </p:nvSpPr>
        <p:spPr>
          <a:xfrm>
            <a:off x="0" y="1"/>
            <a:ext cx="1219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FF2929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The Miracles of the Messiah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rgbClr val="FF2929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2929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Who empowered Him to perform miracles?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Luke 11:14-22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0" dirty="0"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Acts 10:38; John 10:38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FF2929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rgbClr val="FF2929"/>
              </a:solidFill>
              <a:effectLst>
                <a:glow rad="127000">
                  <a:srgbClr val="99CCFF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7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5C7158-A844-FBA6-856B-599C0D25AA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987EBE8-E69A-54F2-1BFD-0F68AAC1B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81ECBC-3E0C-67CA-84EF-D77263290AF3}"/>
              </a:ext>
            </a:extLst>
          </p:cNvPr>
          <p:cNvSpPr txBox="1"/>
          <p:nvPr/>
        </p:nvSpPr>
        <p:spPr>
          <a:xfrm>
            <a:off x="0" y="1"/>
            <a:ext cx="12192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FF2929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The Miracles of the Messiah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rgbClr val="FF2929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2929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When did He perform miracles?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John 2:1-11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0" dirty="0"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John 20:19, 26; 21:1-16; Luke 24:31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Luke 4:9-12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0" dirty="0"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Mark 15:29-32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FF2929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rgbClr val="FF2929"/>
              </a:solidFill>
              <a:effectLst>
                <a:glow rad="127000">
                  <a:srgbClr val="99CCFF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3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74A45D7-A564-473A-64CA-262BC15223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428057-21D4-4095-CC5B-459A76DB5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D2A18D-0D05-EF3E-0E05-9E2D4FF34529}"/>
              </a:ext>
            </a:extLst>
          </p:cNvPr>
          <p:cNvSpPr txBox="1"/>
          <p:nvPr/>
        </p:nvSpPr>
        <p:spPr>
          <a:xfrm>
            <a:off x="0" y="1"/>
            <a:ext cx="12192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FF2929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The Miracles of the Messiah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rgbClr val="FF2929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2929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How did He perform miracles?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John 11:41-44; Matthew 8:5-13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0" dirty="0"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Matthew 8:2-3, 14-15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Mark 5:25-34; 6:56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0" dirty="0"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Mark 7:32-35; 8:22-25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FF2929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rgbClr val="FF2929"/>
              </a:solidFill>
              <a:effectLst>
                <a:glow rad="127000">
                  <a:srgbClr val="99CCFF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8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2711F84-2A3C-E3A2-B6A0-4CAF22730A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DC6FBB-5470-C644-6BFE-E884A0E63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CFBC8B-8448-06AD-6CE7-2C958527A472}"/>
              </a:ext>
            </a:extLst>
          </p:cNvPr>
          <p:cNvSpPr txBox="1"/>
          <p:nvPr/>
        </p:nvSpPr>
        <p:spPr>
          <a:xfrm>
            <a:off x="0" y="1"/>
            <a:ext cx="12192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small" spc="0" normalizeH="0" baseline="0" noProof="0">
              <a:ln>
                <a:noFill/>
              </a:ln>
              <a:solidFill>
                <a:srgbClr val="FFFFFF"/>
              </a:solidFill>
              <a:effectLst>
                <a:glow rad="127000">
                  <a:srgbClr val="FF2929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1" i="0" u="none" strike="noStrike" kern="1200" cap="small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The </a:t>
            </a:r>
            <a:r>
              <a:rPr kumimoji="0" lang="en-US" sz="55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Miracles of the Messiah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rgbClr val="FF2929"/>
              </a:solidFill>
              <a:effectLst>
                <a:glow rad="127000">
                  <a:srgbClr val="FFFFFF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  <a:p>
            <a:pPr marL="9144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2929"/>
                </a:solidFill>
                <a:effectLst>
                  <a:glow rad="127000">
                    <a:srgbClr val="FFFFFF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Why did He perform miracles?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Mark 2:1-12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500" b="0" dirty="0"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latin typeface="Elephant" panose="02020904090505020303" pitchFamily="18" charset="0"/>
                <a:cs typeface="Estrangelo Edessa" panose="03080600000000000000" pitchFamily="66" charset="0"/>
              </a:rPr>
              <a:t>Acts 2:22</a:t>
            </a:r>
          </a:p>
          <a:p>
            <a:pPr marL="1828800" marR="0" lvl="0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FF2929"/>
                  </a:glow>
                </a:effectLst>
                <a:uLnTx/>
                <a:uFillTx/>
                <a:latin typeface="Elephant" panose="02020904090505020303" pitchFamily="18" charset="0"/>
                <a:ea typeface="+mn-ea"/>
                <a:cs typeface="Estrangelo Edessa" panose="03080600000000000000" pitchFamily="66" charset="0"/>
              </a:rPr>
              <a:t>John 20:30-31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none" strike="noStrike" kern="1200" cap="none" spc="0" normalizeH="0" baseline="0" noProof="0" dirty="0">
              <a:ln>
                <a:noFill/>
              </a:ln>
              <a:solidFill>
                <a:srgbClr val="FF2929"/>
              </a:solidFill>
              <a:effectLst>
                <a:glow rad="127000">
                  <a:srgbClr val="99CCFF"/>
                </a:glow>
              </a:effectLst>
              <a:uLnTx/>
              <a:uFillTx/>
              <a:latin typeface="Elephant" panose="02020904090505020303" pitchFamily="18" charset="0"/>
              <a:ea typeface="+mn-ea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8194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130480</TotalTime>
  <Words>123</Words>
  <Application>Microsoft Office PowerPoint</Application>
  <PresentationFormat>Widescreen</PresentationFormat>
  <Paragraphs>41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Elephant</vt:lpstr>
      <vt:lpstr>Riesling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Marilyn Stark</cp:lastModifiedBy>
  <cp:revision>5865</cp:revision>
  <cp:lastPrinted>2015-06-23T03:07:58Z</cp:lastPrinted>
  <dcterms:created xsi:type="dcterms:W3CDTF">2012-04-22T00:49:23Z</dcterms:created>
  <dcterms:modified xsi:type="dcterms:W3CDTF">2025-02-14T04:52:24Z</dcterms:modified>
</cp:coreProperties>
</file>