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8305" r:id="rId2"/>
    <p:sldId id="8311" r:id="rId3"/>
    <p:sldId id="8312" r:id="rId4"/>
    <p:sldId id="8314" r:id="rId5"/>
    <p:sldId id="8315" r:id="rId6"/>
    <p:sldId id="8316" r:id="rId7"/>
    <p:sldId id="8317" r:id="rId8"/>
    <p:sldId id="8326" r:id="rId9"/>
    <p:sldId id="8327" r:id="rId10"/>
    <p:sldId id="8328" r:id="rId11"/>
    <p:sldId id="8325" r:id="rId12"/>
  </p:sldIdLst>
  <p:sldSz cx="12192000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996633"/>
    <a:srgbClr val="FF2929"/>
    <a:srgbClr val="99CCFF"/>
    <a:srgbClr val="0066FF"/>
    <a:srgbClr val="6600CC"/>
    <a:srgbClr val="FFBC79"/>
    <a:srgbClr val="003366"/>
    <a:srgbClr val="3366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40" autoAdjust="0"/>
    <p:restoredTop sz="94485" autoAdjust="0"/>
  </p:normalViewPr>
  <p:slideViewPr>
    <p:cSldViewPr>
      <p:cViewPr varScale="1">
        <p:scale>
          <a:sx n="60" d="100"/>
          <a:sy n="60" d="100"/>
        </p:scale>
        <p:origin x="1656" y="2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84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21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C6172-0049-4C7A-91B7-A2ECE3D37C7D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BD7BA-935F-47B7-8BE6-D81DF12DD3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7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</a:defRPr>
            </a:lvl1pPr>
          </a:lstStyle>
          <a:p>
            <a:fld id="{B763157F-30C3-4EDC-A9F5-C6EEB19B850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8784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DACE5-8C23-438B-B1B5-14D22F1611B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6493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CD1B6C-78DE-44E6-8834-976AFA83D68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165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2121A3-1560-4D46-93C5-8D826383102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752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60F78-9A45-4A35-9699-89316CF4A4E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2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9B114-55B9-4558-8266-1E0E01F3240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457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CFDDDC-E38B-48D0-A043-7D50FB94CED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5958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D2304-6C06-4B7A-8A3D-2A84998BB81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4922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94BCE-1511-404B-BF51-6E68D8CD23D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806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A815AC-0A0E-4D81-A4CB-9A625675A96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9432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33024-FD0B-452D-93C0-03D3A5BE00D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116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482732-8E61-49D6-94C3-F0F9A570061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8127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charset="0"/>
              </a:defRPr>
            </a:lvl1pPr>
          </a:lstStyle>
          <a:p>
            <a:fld id="{94742E67-A8BC-4151-AD6D-B36AF428746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8BBD5CA-F461-4527-ADA5-503B314DE14C}"/>
              </a:ext>
            </a:extLst>
          </p:cNvPr>
          <p:cNvSpPr txBox="1"/>
          <p:nvPr/>
        </p:nvSpPr>
        <p:spPr>
          <a:xfrm>
            <a:off x="4011" y="2305615"/>
            <a:ext cx="12192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MESSIANIC MILESTONES</a:t>
            </a:r>
          </a:p>
          <a:p>
            <a:pPr algn="ctr"/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the </a:t>
            </a:r>
            <a:r>
              <a:rPr lang="en-US" sz="7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Preaching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 and </a:t>
            </a:r>
            <a:r>
              <a:rPr lang="en-US" sz="7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Teaching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 of the </a:t>
            </a:r>
            <a:r>
              <a:rPr lang="en-US" sz="7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Messiah</a:t>
            </a:r>
          </a:p>
        </p:txBody>
      </p:sp>
    </p:spTree>
    <p:extLst>
      <p:ext uri="{BB962C8B-B14F-4D97-AF65-F5344CB8AC3E}">
        <p14:creationId xmlns:p14="http://schemas.microsoft.com/office/powerpoint/2010/main" val="3034587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CA0CEFB-7354-F687-0B11-409782A218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A979860-7398-01AA-1DAE-E1768D8748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271129A-BC10-190E-B630-CCF514B09DDD}"/>
              </a:ext>
            </a:extLst>
          </p:cNvPr>
          <p:cNvSpPr txBox="1"/>
          <p:nvPr/>
        </p:nvSpPr>
        <p:spPr>
          <a:xfrm>
            <a:off x="0" y="1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60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aur" panose="02030504050205020304" pitchFamily="18" charset="0"/>
                <a:ea typeface="+mn-ea"/>
                <a:cs typeface="Arial" charset="0"/>
              </a:rPr>
              <a:t>What did He preach and teach?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502B63-1313-B4F0-D49C-11752C818E17}"/>
              </a:ext>
            </a:extLst>
          </p:cNvPr>
          <p:cNvSpPr txBox="1"/>
          <p:nvPr/>
        </p:nvSpPr>
        <p:spPr>
          <a:xfrm>
            <a:off x="0" y="1219200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indent="-914400">
              <a:buFont typeface="+mj-lt"/>
              <a:buAutoNum type="alphaUcPeriod" startAt="32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John 3:18;</a:t>
            </a:r>
            <a:b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</a:b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10:32-33; 4:17; 28:19-20</a:t>
            </a:r>
          </a:p>
        </p:txBody>
      </p:sp>
    </p:spTree>
    <p:extLst>
      <p:ext uri="{BB962C8B-B14F-4D97-AF65-F5344CB8AC3E}">
        <p14:creationId xmlns:p14="http://schemas.microsoft.com/office/powerpoint/2010/main" val="2615387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8BBD5CA-F461-4527-ADA5-503B314DE14C}"/>
              </a:ext>
            </a:extLst>
          </p:cNvPr>
          <p:cNvSpPr txBox="1"/>
          <p:nvPr/>
        </p:nvSpPr>
        <p:spPr>
          <a:xfrm>
            <a:off x="0" y="1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romanUcPeriod" startAt="6"/>
              <a:defRPr/>
            </a:pPr>
            <a:r>
              <a:rPr lang="en-US" sz="6000" cap="small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Why did He preach and teach?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7FC02C-CA23-4005-958D-E333B285C1A7}"/>
              </a:ext>
            </a:extLst>
          </p:cNvPr>
          <p:cNvSpPr txBox="1"/>
          <p:nvPr/>
        </p:nvSpPr>
        <p:spPr>
          <a:xfrm>
            <a:off x="0" y="1219200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indent="-914400">
              <a:buFont typeface="+mj-lt"/>
              <a:buAutoNum type="alphaUcPeriod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Luke 19:10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John 10:10</a:t>
            </a:r>
            <a:r>
              <a:rPr lang="en-US" sz="5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439972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8BBD5CA-F461-4527-ADA5-503B314DE14C}"/>
              </a:ext>
            </a:extLst>
          </p:cNvPr>
          <p:cNvSpPr txBox="1"/>
          <p:nvPr/>
        </p:nvSpPr>
        <p:spPr>
          <a:xfrm>
            <a:off x="0" y="1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romanUcPeriod"/>
              <a:defRPr/>
            </a:pPr>
            <a:r>
              <a:rPr lang="en-US" sz="6000" cap="small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When did He preach and teach?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7FC02C-CA23-4005-958D-E333B285C1A7}"/>
              </a:ext>
            </a:extLst>
          </p:cNvPr>
          <p:cNvSpPr txBox="1"/>
          <p:nvPr/>
        </p:nvSpPr>
        <p:spPr>
          <a:xfrm>
            <a:off x="0" y="1219200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indent="-914400">
              <a:buFont typeface="+mj-lt"/>
              <a:buAutoNum type="alphaUcPeriod"/>
            </a:pPr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Luke 2:42-47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Luke 3:23</a:t>
            </a:r>
          </a:p>
        </p:txBody>
      </p:sp>
    </p:spTree>
    <p:extLst>
      <p:ext uri="{BB962C8B-B14F-4D97-AF65-F5344CB8AC3E}">
        <p14:creationId xmlns:p14="http://schemas.microsoft.com/office/powerpoint/2010/main" val="1757083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8BBD5CA-F461-4527-ADA5-503B314DE14C}"/>
              </a:ext>
            </a:extLst>
          </p:cNvPr>
          <p:cNvSpPr txBox="1"/>
          <p:nvPr/>
        </p:nvSpPr>
        <p:spPr>
          <a:xfrm>
            <a:off x="0" y="1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romanUcPeriod" startAt="2"/>
              <a:defRPr/>
            </a:pPr>
            <a:r>
              <a:rPr lang="en-US" sz="6000" cap="small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Where did He preach and teach?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7FC02C-CA23-4005-958D-E333B285C1A7}"/>
              </a:ext>
            </a:extLst>
          </p:cNvPr>
          <p:cNvSpPr txBox="1"/>
          <p:nvPr/>
        </p:nvSpPr>
        <p:spPr>
          <a:xfrm>
            <a:off x="0" y="1219201"/>
            <a:ext cx="12192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indent="-914400">
              <a:buFont typeface="+mj-lt"/>
              <a:buAutoNum type="alphaUcPeriod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5:1-2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13:1-3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13:54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Luke 21:37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Mark 8:27; 10:17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Luke 14:15</a:t>
            </a:r>
          </a:p>
        </p:txBody>
      </p:sp>
    </p:spTree>
    <p:extLst>
      <p:ext uri="{BB962C8B-B14F-4D97-AF65-F5344CB8AC3E}">
        <p14:creationId xmlns:p14="http://schemas.microsoft.com/office/powerpoint/2010/main" val="2578315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8BBD5CA-F461-4527-ADA5-503B314DE14C}"/>
              </a:ext>
            </a:extLst>
          </p:cNvPr>
          <p:cNvSpPr txBox="1"/>
          <p:nvPr/>
        </p:nvSpPr>
        <p:spPr>
          <a:xfrm>
            <a:off x="0" y="1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romanUcPeriod" startAt="3"/>
              <a:defRPr/>
            </a:pPr>
            <a:r>
              <a:rPr lang="en-US" sz="6000" cap="small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Whom did He preach and teach to?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7FC02C-CA23-4005-958D-E333B285C1A7}"/>
              </a:ext>
            </a:extLst>
          </p:cNvPr>
          <p:cNvSpPr txBox="1"/>
          <p:nvPr/>
        </p:nvSpPr>
        <p:spPr>
          <a:xfrm>
            <a:off x="0" y="1938993"/>
            <a:ext cx="10668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indent="-914400">
              <a:buFont typeface="+mj-lt"/>
              <a:buAutoNum type="alphaUcPeriod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15:21-28; John 4:5-10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22:41-45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Luke 15:1-7</a:t>
            </a:r>
          </a:p>
        </p:txBody>
      </p:sp>
    </p:spTree>
    <p:extLst>
      <p:ext uri="{BB962C8B-B14F-4D97-AF65-F5344CB8AC3E}">
        <p14:creationId xmlns:p14="http://schemas.microsoft.com/office/powerpoint/2010/main" val="990264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8BBD5CA-F461-4527-ADA5-503B314DE14C}"/>
              </a:ext>
            </a:extLst>
          </p:cNvPr>
          <p:cNvSpPr txBox="1"/>
          <p:nvPr/>
        </p:nvSpPr>
        <p:spPr>
          <a:xfrm>
            <a:off x="0" y="1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+mj-lt"/>
              <a:buAutoNum type="romanUcPeriod" startAt="4"/>
              <a:defRPr/>
            </a:pPr>
            <a:r>
              <a:rPr lang="en-US" sz="6000" cap="small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How did He preach and teach?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7FC02C-CA23-4005-958D-E333B285C1A7}"/>
              </a:ext>
            </a:extLst>
          </p:cNvPr>
          <p:cNvSpPr txBox="1"/>
          <p:nvPr/>
        </p:nvSpPr>
        <p:spPr>
          <a:xfrm>
            <a:off x="0" y="1219201"/>
            <a:ext cx="12192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indent="-914400">
              <a:buFont typeface="+mj-lt"/>
              <a:buAutoNum type="alphaUcPeriod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13:34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17:10-12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23:27-28; Mark 11:15-17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Luke 4:16-21</a:t>
            </a:r>
          </a:p>
        </p:txBody>
      </p:sp>
    </p:spTree>
    <p:extLst>
      <p:ext uri="{BB962C8B-B14F-4D97-AF65-F5344CB8AC3E}">
        <p14:creationId xmlns:p14="http://schemas.microsoft.com/office/powerpoint/2010/main" val="3099949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8BBD5CA-F461-4527-ADA5-503B314DE14C}"/>
              </a:ext>
            </a:extLst>
          </p:cNvPr>
          <p:cNvSpPr txBox="1"/>
          <p:nvPr/>
        </p:nvSpPr>
        <p:spPr>
          <a:xfrm>
            <a:off x="0" y="1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+mj-lt"/>
              <a:buAutoNum type="romanUcPeriod" startAt="4"/>
              <a:defRPr/>
            </a:pPr>
            <a:r>
              <a:rPr lang="en-US" sz="6000" cap="small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How did He preach and teach?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7FC02C-CA23-4005-958D-E333B285C1A7}"/>
              </a:ext>
            </a:extLst>
          </p:cNvPr>
          <p:cNvSpPr txBox="1"/>
          <p:nvPr/>
        </p:nvSpPr>
        <p:spPr>
          <a:xfrm>
            <a:off x="0" y="1219200"/>
            <a:ext cx="12192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indent="-914400">
              <a:buFont typeface="+mj-lt"/>
              <a:buAutoNum type="alphaUcPeriod" startAt="5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Mark 8:1-2</a:t>
            </a:r>
          </a:p>
          <a:p>
            <a:pPr marL="1828800" indent="-914400">
              <a:buFont typeface="+mj-lt"/>
              <a:buAutoNum type="alphaUcPeriod" startAt="5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Luke 13:1-5</a:t>
            </a:r>
          </a:p>
          <a:p>
            <a:pPr marL="1828800" indent="-914400">
              <a:buFont typeface="+mj-lt"/>
              <a:buAutoNum type="alphaUcPeriod" startAt="5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Luke 12:13-14</a:t>
            </a:r>
          </a:p>
          <a:p>
            <a:pPr marL="1828800" indent="-914400">
              <a:buFont typeface="+mj-lt"/>
              <a:buAutoNum type="alphaUcPeriod" startAt="5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7:29</a:t>
            </a:r>
          </a:p>
        </p:txBody>
      </p:sp>
    </p:spTree>
    <p:extLst>
      <p:ext uri="{BB962C8B-B14F-4D97-AF65-F5344CB8AC3E}">
        <p14:creationId xmlns:p14="http://schemas.microsoft.com/office/powerpoint/2010/main" val="151552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8BBD5CA-F461-4527-ADA5-503B314DE14C}"/>
              </a:ext>
            </a:extLst>
          </p:cNvPr>
          <p:cNvSpPr txBox="1"/>
          <p:nvPr/>
        </p:nvSpPr>
        <p:spPr>
          <a:xfrm>
            <a:off x="0" y="1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romanUcPeriod" startAt="5"/>
              <a:defRPr/>
            </a:pPr>
            <a:r>
              <a:rPr lang="en-US" sz="6000" cap="small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What did He preach and teach?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7FC02C-CA23-4005-958D-E333B285C1A7}"/>
              </a:ext>
            </a:extLst>
          </p:cNvPr>
          <p:cNvSpPr txBox="1"/>
          <p:nvPr/>
        </p:nvSpPr>
        <p:spPr>
          <a:xfrm>
            <a:off x="0" y="1219200"/>
            <a:ext cx="6096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indent="-914400">
              <a:buFont typeface="+mj-lt"/>
              <a:buAutoNum type="alphaUcPeriod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5:2-9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10:38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5:16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Luke 16:16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John 14:15</a:t>
            </a:r>
          </a:p>
          <a:p>
            <a:pPr marL="1828800" indent="-914400">
              <a:buFont typeface="+mj-lt"/>
              <a:buAutoNum type="alphaUcPeriod"/>
              <a:defRPr/>
            </a:pPr>
            <a:endParaRPr lang="en-US" sz="5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aur" panose="020305040502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23144B-673F-AC0F-DBDE-80D667F1E61A}"/>
              </a:ext>
            </a:extLst>
          </p:cNvPr>
          <p:cNvSpPr txBox="1"/>
          <p:nvPr/>
        </p:nvSpPr>
        <p:spPr>
          <a:xfrm>
            <a:off x="6096000" y="1219200"/>
            <a:ext cx="6096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alphaUcPeriod" startAt="6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5:21-26, 43-48</a:t>
            </a:r>
          </a:p>
          <a:p>
            <a:pPr marL="914400" indent="-914400">
              <a:buFont typeface="+mj-lt"/>
              <a:buAutoNum type="alphaUcPeriod" startAt="6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5:27-28</a:t>
            </a:r>
          </a:p>
          <a:p>
            <a:pPr marL="914400" indent="-914400">
              <a:buFont typeface="+mj-lt"/>
              <a:buAutoNum type="alphaUcPeriod" startAt="6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5:29-30</a:t>
            </a:r>
          </a:p>
          <a:p>
            <a:pPr marL="914400" indent="-914400">
              <a:buFont typeface="+mj-lt"/>
              <a:buAutoNum type="alphaUcPeriod" startAt="6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5:31-32</a:t>
            </a:r>
          </a:p>
          <a:p>
            <a:pPr marL="914400" indent="-914400">
              <a:buFont typeface="+mj-lt"/>
              <a:buAutoNum type="alphaUcPeriod" startAt="6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5:33-37</a:t>
            </a:r>
          </a:p>
        </p:txBody>
      </p:sp>
    </p:spTree>
    <p:extLst>
      <p:ext uri="{BB962C8B-B14F-4D97-AF65-F5344CB8AC3E}">
        <p14:creationId xmlns:p14="http://schemas.microsoft.com/office/powerpoint/2010/main" val="2603300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CC619FD-0290-1BA5-31F0-9ED8F45029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F8FC23D-C285-9DBA-2CFF-36097A7F01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22C7ECF-F776-65A6-0D21-104BC61CBB2F}"/>
              </a:ext>
            </a:extLst>
          </p:cNvPr>
          <p:cNvSpPr txBox="1"/>
          <p:nvPr/>
        </p:nvSpPr>
        <p:spPr>
          <a:xfrm>
            <a:off x="0" y="1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60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aur" panose="02030504050205020304" pitchFamily="18" charset="0"/>
                <a:ea typeface="+mn-ea"/>
                <a:cs typeface="Arial" charset="0"/>
              </a:rPr>
              <a:t>What did He preach and teach?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116746-6526-30CD-DEEF-915509A09619}"/>
              </a:ext>
            </a:extLst>
          </p:cNvPr>
          <p:cNvSpPr txBox="1"/>
          <p:nvPr/>
        </p:nvSpPr>
        <p:spPr>
          <a:xfrm>
            <a:off x="0" y="1219200"/>
            <a:ext cx="6096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indent="-914400">
              <a:buFont typeface="+mj-lt"/>
              <a:buAutoNum type="alphaUcPeriod" startAt="11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5:38-42</a:t>
            </a:r>
          </a:p>
          <a:p>
            <a:pPr marL="1371600" indent="-914400">
              <a:buFont typeface="+mj-lt"/>
              <a:buAutoNum type="alphaUcPeriod" startAt="11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Acts 20:35</a:t>
            </a:r>
          </a:p>
          <a:p>
            <a:pPr marL="1371600" indent="-914400">
              <a:buFont typeface="+mj-lt"/>
              <a:buAutoNum type="alphaUcPeriod" startAt="11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6:5-13</a:t>
            </a:r>
          </a:p>
          <a:p>
            <a:pPr marL="1371600" indent="-914400">
              <a:buFont typeface="+mj-lt"/>
              <a:buAutoNum type="alphaUcPeriod" startAt="11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6:14-15</a:t>
            </a:r>
          </a:p>
          <a:p>
            <a:pPr marL="1371600" indent="-914400">
              <a:buFont typeface="+mj-lt"/>
              <a:buAutoNum type="alphaUcPeriod" startAt="11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6:16-18</a:t>
            </a:r>
          </a:p>
          <a:p>
            <a:pPr marL="1371600" indent="-914400">
              <a:buFont typeface="+mj-lt"/>
              <a:buAutoNum type="alphaUcPeriod" startAt="11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6:19-21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A8DE0E-2501-924A-AB22-ABBCEE36B980}"/>
              </a:ext>
            </a:extLst>
          </p:cNvPr>
          <p:cNvSpPr txBox="1"/>
          <p:nvPr/>
        </p:nvSpPr>
        <p:spPr>
          <a:xfrm>
            <a:off x="6096000" y="1219200"/>
            <a:ext cx="6096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alphaUcPeriod" startAt="17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6:22-23</a:t>
            </a:r>
          </a:p>
          <a:p>
            <a:pPr marL="914400" indent="-914400">
              <a:buFont typeface="+mj-lt"/>
              <a:buAutoNum type="alphaUcPeriod" startAt="17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6:24</a:t>
            </a:r>
          </a:p>
          <a:p>
            <a:pPr marL="914400" indent="-914400">
              <a:buFont typeface="+mj-lt"/>
              <a:buAutoNum type="alphaUcPeriod" startAt="17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6:25-33</a:t>
            </a:r>
          </a:p>
          <a:p>
            <a:pPr marL="914400" indent="-914400">
              <a:buFont typeface="+mj-lt"/>
              <a:buAutoNum type="alphaUcPeriod" startAt="17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7:1-6</a:t>
            </a:r>
          </a:p>
          <a:p>
            <a:pPr marL="914400" indent="-914400">
              <a:buFont typeface="+mj-lt"/>
              <a:buAutoNum type="alphaUcPeriod" startAt="21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7:7-11</a:t>
            </a:r>
          </a:p>
          <a:p>
            <a:pPr marL="914400" indent="-914400">
              <a:buFont typeface="+mj-lt"/>
              <a:buAutoNum type="alphaUcPeriod" startAt="21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7:12</a:t>
            </a:r>
          </a:p>
        </p:txBody>
      </p:sp>
    </p:spTree>
    <p:extLst>
      <p:ext uri="{BB962C8B-B14F-4D97-AF65-F5344CB8AC3E}">
        <p14:creationId xmlns:p14="http://schemas.microsoft.com/office/powerpoint/2010/main" val="1586056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743FF82-230E-CC3E-9553-4F67439768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437D6AB-D3C2-175A-6F51-4DE3F34F35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05CC71A-BF8C-B683-580D-3EA3C8CBB27D}"/>
              </a:ext>
            </a:extLst>
          </p:cNvPr>
          <p:cNvSpPr txBox="1"/>
          <p:nvPr/>
        </p:nvSpPr>
        <p:spPr>
          <a:xfrm>
            <a:off x="0" y="1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60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aur" panose="02030504050205020304" pitchFamily="18" charset="0"/>
                <a:ea typeface="+mn-ea"/>
                <a:cs typeface="Arial" charset="0"/>
              </a:rPr>
              <a:t>What did He preach and teach?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4712FB-E40F-78F7-19BE-92488741D23C}"/>
              </a:ext>
            </a:extLst>
          </p:cNvPr>
          <p:cNvSpPr txBox="1"/>
          <p:nvPr/>
        </p:nvSpPr>
        <p:spPr>
          <a:xfrm>
            <a:off x="0" y="1219200"/>
            <a:ext cx="6096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indent="-914400">
              <a:buFont typeface="+mj-lt"/>
              <a:buAutoNum type="alphaUcPeriod" startAt="23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7:13-14</a:t>
            </a:r>
          </a:p>
          <a:p>
            <a:pPr marL="1371600" indent="-914400">
              <a:buFont typeface="+mj-lt"/>
              <a:buAutoNum type="alphaUcPeriod" startAt="23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7:15-20</a:t>
            </a:r>
          </a:p>
          <a:p>
            <a:pPr marL="1371600" indent="-914400">
              <a:buFont typeface="+mj-lt"/>
              <a:buAutoNum type="alphaUcPeriod" startAt="23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12:36-37</a:t>
            </a:r>
          </a:p>
          <a:p>
            <a:pPr marL="1371600" indent="-914400">
              <a:buFont typeface="+mj-lt"/>
              <a:buAutoNum type="alphaUcPeriod" startAt="23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12:48-50</a:t>
            </a:r>
          </a:p>
          <a:p>
            <a:pPr marL="1371600" indent="-914400">
              <a:buFont typeface="+mj-lt"/>
              <a:buAutoNum type="alphaUcPeriod" startAt="27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13:1-9</a:t>
            </a:r>
          </a:p>
          <a:p>
            <a:pPr marL="1371600" indent="-914400">
              <a:buFont typeface="+mj-lt"/>
              <a:buAutoNum type="alphaUcPeriod" startAt="27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15:1-9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7CD86E-BE37-FA73-3CC6-97F0E5575E5E}"/>
              </a:ext>
            </a:extLst>
          </p:cNvPr>
          <p:cNvSpPr txBox="1"/>
          <p:nvPr/>
        </p:nvSpPr>
        <p:spPr>
          <a:xfrm>
            <a:off x="6096000" y="1219200"/>
            <a:ext cx="6096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alphaUcPeriod" startAt="29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18:1-5</a:t>
            </a:r>
          </a:p>
          <a:p>
            <a:pPr marL="914400" indent="-914400">
              <a:buFont typeface="+mj-lt"/>
              <a:buAutoNum type="alphaUcPeriod" startAt="29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18:15-20</a:t>
            </a:r>
          </a:p>
          <a:p>
            <a:pPr marL="914400" indent="-914400">
              <a:buFont typeface="+mj-lt"/>
              <a:buAutoNum type="alphaUcPeriod" startAt="29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22:15-21</a:t>
            </a:r>
          </a:p>
          <a:p>
            <a:pPr marL="914400" indent="-914400">
              <a:buFont typeface="+mj-lt"/>
              <a:buAutoNum type="alphaUcPeriod" startAt="29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22:23-33</a:t>
            </a:r>
          </a:p>
          <a:p>
            <a:pPr marL="914400" indent="-914400">
              <a:buFont typeface="+mj-lt"/>
              <a:buAutoNum type="alphaUcPeriod" startAt="29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Matthew 13:47-52</a:t>
            </a:r>
          </a:p>
          <a:p>
            <a:pPr marL="914400" indent="-914400">
              <a:buFont typeface="+mj-lt"/>
              <a:buAutoNum type="alphaUcPeriod" startAt="29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aur" panose="02030504050205020304" pitchFamily="18" charset="0"/>
              </a:rPr>
              <a:t>John 14:6</a:t>
            </a:r>
          </a:p>
          <a:p>
            <a:pPr marL="914400" indent="-914400">
              <a:buFont typeface="+mj-lt"/>
              <a:buAutoNum type="alphaUcPeriod" startAt="29"/>
              <a:defRPr/>
            </a:pPr>
            <a:endParaRPr lang="en-US" sz="5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63886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TC103457485[[fn=Mesh]]</Template>
  <TotalTime>130596</TotalTime>
  <Words>210</Words>
  <Application>Microsoft Office PowerPoint</Application>
  <PresentationFormat>Widescreen</PresentationFormat>
  <Paragraphs>68</Paragraphs>
  <Slides>11</Slides>
  <Notes>0</Notes>
  <HiddenSlides>11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Centaur</vt:lpstr>
      <vt:lpstr>Riesling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“Woman Of Samaria”</dc:title>
  <dc:creator>Bryan Dockens</dc:creator>
  <cp:lastModifiedBy>Marilyn Stark</cp:lastModifiedBy>
  <cp:revision>5888</cp:revision>
  <cp:lastPrinted>2015-06-23T03:07:58Z</cp:lastPrinted>
  <dcterms:created xsi:type="dcterms:W3CDTF">2012-04-22T00:49:23Z</dcterms:created>
  <dcterms:modified xsi:type="dcterms:W3CDTF">2025-02-04T19:37:06Z</dcterms:modified>
</cp:coreProperties>
</file>