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8337" r:id="rId2"/>
    <p:sldId id="8336" r:id="rId3"/>
    <p:sldId id="8338" r:id="rId4"/>
    <p:sldId id="8339" r:id="rId5"/>
    <p:sldId id="8340" r:id="rId6"/>
    <p:sldId id="8341" r:id="rId7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7C80"/>
    <a:srgbClr val="DA6D00"/>
    <a:srgbClr val="FFBC79"/>
    <a:srgbClr val="EB4B4B"/>
    <a:srgbClr val="A50021"/>
    <a:srgbClr val="CC0000"/>
    <a:srgbClr val="996633"/>
    <a:srgbClr val="FF292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0" autoAdjust="0"/>
    <p:restoredTop sz="94485" autoAdjust="0"/>
  </p:normalViewPr>
  <p:slideViewPr>
    <p:cSldViewPr>
      <p:cViewPr varScale="1">
        <p:scale>
          <a:sx n="104" d="100"/>
          <a:sy n="104" d="100"/>
        </p:scale>
        <p:origin x="756" y="1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"/>
            <a:ext cx="1219200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0" b="0" cap="small" dirty="0">
              <a:solidFill>
                <a:srgbClr val="DA6D00"/>
              </a:solidFill>
              <a:effectLst>
                <a:glow rad="127000">
                  <a:srgbClr val="000000"/>
                </a:glo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en-US" sz="6000" b="0" cap="small" dirty="0">
                <a:solidFill>
                  <a:srgbClr val="DA6D00"/>
                </a:solidFill>
                <a:effectLst>
                  <a:glow rad="127000">
                    <a:srgbClr val="0000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MESSIANIC MILESTONES</a:t>
            </a:r>
          </a:p>
          <a:p>
            <a:pPr algn="ctr"/>
            <a:endParaRPr lang="en-US" sz="5500" b="0" cap="small" dirty="0">
              <a:solidFill>
                <a:srgbClr val="DA6D00"/>
              </a:solidFill>
              <a:effectLst>
                <a:glow rad="127000">
                  <a:srgbClr val="000000"/>
                </a:glo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en-US" sz="6000" b="0" cap="small" dirty="0">
                <a:solidFill>
                  <a:srgbClr val="DA6D00"/>
                </a:solidFill>
                <a:effectLst>
                  <a:glow rad="127000">
                    <a:srgbClr val="0000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the Prosecution of the Messiah</a:t>
            </a:r>
          </a:p>
        </p:txBody>
      </p:sp>
    </p:spTree>
    <p:extLst>
      <p:ext uri="{BB962C8B-B14F-4D97-AF65-F5344CB8AC3E}">
        <p14:creationId xmlns:p14="http://schemas.microsoft.com/office/powerpoint/2010/main" val="98827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0" cap="small" dirty="0">
                <a:solidFill>
                  <a:srgbClr val="DA6D00"/>
                </a:solidFill>
                <a:effectLst>
                  <a:glow rad="127000">
                    <a:schemeClr val="tx1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the Prosecution of the Messiah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914401"/>
            <a:ext cx="12192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dirty="0">
              <a:effectLst>
                <a:glow rad="127000">
                  <a:srgbClr val="DA6D00"/>
                </a:glo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914400" indent="-914400">
              <a:buFont typeface="+mj-lt"/>
              <a:buAutoNum type="romanUcPeriod"/>
            </a:pPr>
            <a:r>
              <a:rPr lang="en-US" sz="5000" b="0" dirty="0"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Why was He prosecuted?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John 15:23-25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Mark 15:9-10</a:t>
            </a:r>
          </a:p>
        </p:txBody>
      </p:sp>
    </p:spTree>
    <p:extLst>
      <p:ext uri="{BB962C8B-B14F-4D97-AF65-F5344CB8AC3E}">
        <p14:creationId xmlns:p14="http://schemas.microsoft.com/office/powerpoint/2010/main" val="219951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0" cap="small" dirty="0">
                <a:solidFill>
                  <a:srgbClr val="DA6D00"/>
                </a:solidFill>
                <a:effectLst>
                  <a:glow rad="127000">
                    <a:srgbClr val="0000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the Prosecution of the Messiah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914401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dirty="0">
              <a:solidFill>
                <a:srgbClr val="000000"/>
              </a:solidFill>
              <a:effectLst>
                <a:glow rad="127000">
                  <a:srgbClr val="DA6D00"/>
                </a:glo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914400" indent="-914400">
              <a:buFont typeface="+mj-lt"/>
              <a:buAutoNum type="romanUcPeriod" startAt="2"/>
            </a:pPr>
            <a:r>
              <a:rPr lang="en-US" sz="50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Who prosecuted Him?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John 18:12-14, 19-24; 11:47-53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John 18:29-19:16; Matthew 27:19, 24;Luke 13:1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Luke 23:6-12; 13:31-32; Matthew 14:3-10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Acts 4:24-28</a:t>
            </a:r>
          </a:p>
        </p:txBody>
      </p:sp>
    </p:spTree>
    <p:extLst>
      <p:ext uri="{BB962C8B-B14F-4D97-AF65-F5344CB8AC3E}">
        <p14:creationId xmlns:p14="http://schemas.microsoft.com/office/powerpoint/2010/main" val="498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0" cap="small" dirty="0">
                <a:solidFill>
                  <a:srgbClr val="DA6D00"/>
                </a:solidFill>
                <a:effectLst>
                  <a:glow rad="127000">
                    <a:srgbClr val="0000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the Prosecution of the Messiah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914401"/>
            <a:ext cx="12192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dirty="0">
              <a:solidFill>
                <a:srgbClr val="000000"/>
              </a:solidFill>
              <a:effectLst>
                <a:glow rad="127000">
                  <a:srgbClr val="DA6D00"/>
                </a:glo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914400" indent="-914400">
              <a:buFont typeface="+mj-lt"/>
              <a:buAutoNum type="romanUcPeriod" startAt="3"/>
            </a:pPr>
            <a:r>
              <a:rPr lang="en-US" sz="50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Where was He prosecuted?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John 18:28-33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John 19:13-16</a:t>
            </a:r>
          </a:p>
        </p:txBody>
      </p:sp>
    </p:spTree>
    <p:extLst>
      <p:ext uri="{BB962C8B-B14F-4D97-AF65-F5344CB8AC3E}">
        <p14:creationId xmlns:p14="http://schemas.microsoft.com/office/powerpoint/2010/main" val="274138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0" cap="small" dirty="0">
                <a:solidFill>
                  <a:srgbClr val="DA6D00"/>
                </a:solidFill>
                <a:effectLst>
                  <a:glow rad="127000">
                    <a:srgbClr val="0000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the Prosecution of the Messiah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914400"/>
            <a:ext cx="121920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dirty="0">
              <a:solidFill>
                <a:srgbClr val="000000"/>
              </a:solidFill>
              <a:effectLst>
                <a:glow rad="127000">
                  <a:srgbClr val="DA6D00"/>
                </a:glo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914400" indent="-914400">
              <a:buFont typeface="+mj-lt"/>
              <a:buAutoNum type="romanUcPeriod" startAt="4"/>
            </a:pPr>
            <a:r>
              <a:rPr lang="en-US" sz="50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When was He prosecuted?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John 7:25-32, 44-46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John 8:59; 10:39; Luke 4:28-30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John 10:17-18</a:t>
            </a:r>
          </a:p>
        </p:txBody>
      </p:sp>
    </p:spTree>
    <p:extLst>
      <p:ext uri="{BB962C8B-B14F-4D97-AF65-F5344CB8AC3E}">
        <p14:creationId xmlns:p14="http://schemas.microsoft.com/office/powerpoint/2010/main" val="118710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"/>
            <a:ext cx="12192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0" cap="small" dirty="0">
                <a:solidFill>
                  <a:srgbClr val="DA6D00"/>
                </a:solidFill>
                <a:effectLst>
                  <a:glow rad="127000">
                    <a:srgbClr val="0000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the Prosecution of the Messiah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914401"/>
            <a:ext cx="121920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b="0" dirty="0">
              <a:solidFill>
                <a:srgbClr val="000000"/>
              </a:solidFill>
              <a:effectLst>
                <a:glow rad="127000">
                  <a:srgbClr val="DA6D00"/>
                </a:glo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914400" indent="-914400">
              <a:buFont typeface="+mj-lt"/>
              <a:buAutoNum type="romanUcPeriod" startAt="5"/>
            </a:pPr>
            <a:r>
              <a:rPr lang="en-US" sz="50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How was Jesus prosecuted?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Luke 23:2; 20:20-26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Mark 14:63; Leviticus 21:10-12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rgbClr val="000000"/>
                </a:solidFill>
                <a:effectLst>
                  <a:glow rad="127000">
                    <a:srgbClr val="DA6D00"/>
                  </a:glo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Matthew 26:60-66; Deuteronomy 19:15-21</a:t>
            </a:r>
          </a:p>
        </p:txBody>
      </p:sp>
    </p:spTree>
    <p:extLst>
      <p:ext uri="{BB962C8B-B14F-4D97-AF65-F5344CB8AC3E}">
        <p14:creationId xmlns:p14="http://schemas.microsoft.com/office/powerpoint/2010/main" val="271541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130962</TotalTime>
  <Words>116</Words>
  <Application>Microsoft Office PowerPoint</Application>
  <PresentationFormat>Widescreen</PresentationFormat>
  <Paragraphs>33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Riesling</vt:lpstr>
      <vt:lpstr>Segoe UI Black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Bryan Dockens</cp:lastModifiedBy>
  <cp:revision>5926</cp:revision>
  <cp:lastPrinted>2015-06-23T03:07:58Z</cp:lastPrinted>
  <dcterms:created xsi:type="dcterms:W3CDTF">2012-04-22T00:49:23Z</dcterms:created>
  <dcterms:modified xsi:type="dcterms:W3CDTF">2025-03-04T02:34:00Z</dcterms:modified>
</cp:coreProperties>
</file>