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572" r:id="rId2"/>
    <p:sldId id="8591" r:id="rId3"/>
    <p:sldId id="8592" r:id="rId4"/>
    <p:sldId id="8593" r:id="rId5"/>
    <p:sldId id="8594" r:id="rId6"/>
    <p:sldId id="8595" r:id="rId7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6600CC"/>
    <a:srgbClr val="FFBC79"/>
    <a:srgbClr val="0066FF"/>
    <a:srgbClr val="EB4B4B"/>
    <a:srgbClr val="003300"/>
    <a:srgbClr val="FFFFCC"/>
    <a:srgbClr val="FF9933"/>
    <a:srgbClr val="FF7C80"/>
    <a:srgbClr val="DA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4" autoAdjust="0"/>
    <p:restoredTop sz="94485" autoAdjust="0"/>
  </p:normalViewPr>
  <p:slideViewPr>
    <p:cSldViewPr>
      <p:cViewPr varScale="1">
        <p:scale>
          <a:sx n="101" d="100"/>
          <a:sy n="101" d="100"/>
        </p:scale>
        <p:origin x="61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4678650"/>
            <a:ext cx="12192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Haettenschweiler" panose="020B0706040902060204" pitchFamily="34" charset="0"/>
              </a:rPr>
              <a:t>the RETURN of the MESSIAH</a:t>
            </a:r>
          </a:p>
          <a:p>
            <a:pPr algn="ctr"/>
            <a:endParaRPr lang="en-US" sz="3500" b="0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Haettenschweiler" panose="020B070604090206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EEA25-7F96-38AA-75A6-9B58C448F8C1}"/>
              </a:ext>
            </a:extLst>
          </p:cNvPr>
          <p:cNvSpPr txBox="1"/>
          <p:nvPr/>
        </p:nvSpPr>
        <p:spPr>
          <a:xfrm>
            <a:off x="0" y="0"/>
            <a:ext cx="12192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500" b="0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Haettenschweiler" panose="020B0706040902060204" pitchFamily="34" charset="0"/>
            </a:endParaRPr>
          </a:p>
          <a:p>
            <a:pPr algn="ctr"/>
            <a:r>
              <a:rPr lang="en-US" sz="100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Haettenschweiler" panose="020B0706040902060204" pitchFamily="34" charset="0"/>
              </a:rPr>
              <a:t>MESSIANIC MILESTONES</a:t>
            </a:r>
          </a:p>
        </p:txBody>
      </p:sp>
    </p:spTree>
    <p:extLst>
      <p:ext uri="{BB962C8B-B14F-4D97-AF65-F5344CB8AC3E}">
        <p14:creationId xmlns:p14="http://schemas.microsoft.com/office/powerpoint/2010/main" val="14731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76200" y="6752"/>
            <a:ext cx="12268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/>
            </a:pPr>
            <a:r>
              <a:rPr lang="en-US" sz="7500" b="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Why will He return?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999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effectLst>
                  <a:glow rad="127000">
                    <a:schemeClr val="bg1"/>
                  </a:glow>
                </a:effectLst>
                <a:latin typeface="Haettenschweiler" panose="020B0706040902060204" pitchFamily="34" charset="0"/>
              </a:rPr>
              <a:t>2</a:t>
            </a:r>
            <a:r>
              <a:rPr lang="en-US" sz="6000" b="0" baseline="30000" dirty="0">
                <a:effectLst>
                  <a:glow rad="127000">
                    <a:schemeClr val="bg1"/>
                  </a:glow>
                </a:effectLst>
                <a:latin typeface="Haettenschweiler" panose="020B0706040902060204" pitchFamily="34" charset="0"/>
              </a:rPr>
              <a:t>nd</a:t>
            </a:r>
            <a:r>
              <a:rPr lang="en-US" sz="6000" b="0" dirty="0">
                <a:effectLst>
                  <a:glow rad="127000">
                    <a:schemeClr val="bg1"/>
                  </a:glow>
                </a:effectLst>
                <a:latin typeface="Haettenschweiler" panose="020B0706040902060204" pitchFamily="34" charset="0"/>
              </a:rPr>
              <a:t> Timothy 4:1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effectLst>
                  <a:glow rad="127000">
                    <a:schemeClr val="bg1"/>
                  </a:glow>
                </a:effectLst>
                <a:latin typeface="Haettenschweiler" panose="020B0706040902060204" pitchFamily="34" charset="0"/>
              </a:rPr>
              <a:t>Matthew 25:31-46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effectLst>
                  <a:glow rad="127000">
                    <a:schemeClr val="bg1"/>
                  </a:glow>
                </a:effectLst>
                <a:latin typeface="Haettenschweiler" panose="020B0706040902060204" pitchFamily="34" charset="0"/>
              </a:rPr>
              <a:t>Jude 14-15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effectLst>
                  <a:glow rad="127000">
                    <a:schemeClr val="bg1"/>
                  </a:glow>
                </a:effectLst>
                <a:latin typeface="Haettenschweiler" panose="020B0706040902060204" pitchFamily="34" charset="0"/>
              </a:rPr>
              <a:t>Hebrews 9:27-28</a:t>
            </a:r>
          </a:p>
        </p:txBody>
      </p:sp>
    </p:spTree>
    <p:extLst>
      <p:ext uri="{BB962C8B-B14F-4D97-AF65-F5344CB8AC3E}">
        <p14:creationId xmlns:p14="http://schemas.microsoft.com/office/powerpoint/2010/main" val="33697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752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 startAt="2"/>
            </a:pPr>
            <a:r>
              <a:rPr lang="en-US" sz="7500" b="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How will He return?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999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Acts 1:9-11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1</a:t>
            </a:r>
            <a:r>
              <a:rPr lang="en-US" sz="6000" b="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st</a:t>
            </a: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 Thessalonians 4:13-16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2</a:t>
            </a:r>
            <a:r>
              <a:rPr lang="en-US" sz="6000" b="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nd</a:t>
            </a: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 Thessalonians 1:3-12</a:t>
            </a:r>
          </a:p>
        </p:txBody>
      </p:sp>
    </p:spTree>
    <p:extLst>
      <p:ext uri="{BB962C8B-B14F-4D97-AF65-F5344CB8AC3E}">
        <p14:creationId xmlns:p14="http://schemas.microsoft.com/office/powerpoint/2010/main" val="276167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752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 startAt="3"/>
            </a:pPr>
            <a:r>
              <a:rPr lang="en-US" sz="7500" b="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When will He return?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999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1</a:t>
            </a:r>
            <a:r>
              <a:rPr lang="en-US" sz="6000" b="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st</a:t>
            </a: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 Thessalonians 5:1-11;  </a:t>
            </a:r>
            <a:b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</a:b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2</a:t>
            </a:r>
            <a:r>
              <a:rPr lang="en-US" sz="6000" b="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nd</a:t>
            </a: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 Peter 3:1-10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Acts 17:30-31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1</a:t>
            </a:r>
            <a:r>
              <a:rPr lang="en-US" sz="6000" b="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st</a:t>
            </a: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 Thessalonians 4:15-18</a:t>
            </a:r>
          </a:p>
        </p:txBody>
      </p:sp>
    </p:spTree>
    <p:extLst>
      <p:ext uri="{BB962C8B-B14F-4D97-AF65-F5344CB8AC3E}">
        <p14:creationId xmlns:p14="http://schemas.microsoft.com/office/powerpoint/2010/main" val="218920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752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 startAt="4"/>
            </a:pPr>
            <a:r>
              <a:rPr lang="en-US" sz="7500" b="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Where will He return?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9999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2</a:t>
            </a:r>
            <a:r>
              <a:rPr lang="en-US" sz="6000" b="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nd</a:t>
            </a: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 Peter 3:7, 10-13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1</a:t>
            </a:r>
            <a:r>
              <a:rPr lang="en-US" sz="6000" b="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st</a:t>
            </a: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 Thessalonians 4:17</a:t>
            </a:r>
          </a:p>
        </p:txBody>
      </p:sp>
    </p:spTree>
    <p:extLst>
      <p:ext uri="{BB962C8B-B14F-4D97-AF65-F5344CB8AC3E}">
        <p14:creationId xmlns:p14="http://schemas.microsoft.com/office/powerpoint/2010/main" val="319890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753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 startAt="5"/>
            </a:pPr>
            <a:r>
              <a:rPr lang="en-US" sz="7500" b="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Haettenschweiler" panose="020B0706040902060204" pitchFamily="34" charset="0"/>
              </a:rPr>
              <a:t>Who will be there when He returns?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253248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Matthew 16:27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2</a:t>
            </a:r>
            <a:r>
              <a:rPr lang="en-US" sz="6000" b="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nd</a:t>
            </a: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 Corinthians 5:10-11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Matthew 25:31, 41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6000" b="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Haettenschweiler" panose="020B0706040902060204" pitchFamily="34" charset="0"/>
              </a:rPr>
              <a:t>Acts 10:42</a:t>
            </a:r>
          </a:p>
        </p:txBody>
      </p:sp>
    </p:spTree>
    <p:extLst>
      <p:ext uri="{BB962C8B-B14F-4D97-AF65-F5344CB8AC3E}">
        <p14:creationId xmlns:p14="http://schemas.microsoft.com/office/powerpoint/2010/main" val="205308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136003</TotalTime>
  <Words>84</Words>
  <Application>Microsoft Office PowerPoint</Application>
  <PresentationFormat>Widescreen</PresentationFormat>
  <Paragraphs>24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Haettenschweiler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Bryan Dockens</cp:lastModifiedBy>
  <cp:revision>6057</cp:revision>
  <cp:lastPrinted>2015-06-23T03:07:58Z</cp:lastPrinted>
  <dcterms:created xsi:type="dcterms:W3CDTF">2012-04-22T00:49:23Z</dcterms:created>
  <dcterms:modified xsi:type="dcterms:W3CDTF">2025-04-03T22:50:19Z</dcterms:modified>
</cp:coreProperties>
</file>