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237" r:id="rId2"/>
    <p:sldId id="8300" r:id="rId3"/>
    <p:sldId id="8301" r:id="rId4"/>
    <p:sldId id="8302" r:id="rId5"/>
    <p:sldId id="8303" r:id="rId6"/>
    <p:sldId id="8304" r:id="rId7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66FF"/>
    <a:srgbClr val="FF6600"/>
    <a:srgbClr val="FFBC79"/>
    <a:srgbClr val="000099"/>
    <a:srgbClr val="FF99CC"/>
    <a:srgbClr val="663300"/>
    <a:srgbClr val="FF5050"/>
    <a:srgbClr val="FFFF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0" autoAdjust="0"/>
    <p:restoredTop sz="94485" autoAdjust="0"/>
  </p:normalViewPr>
  <p:slideViewPr>
    <p:cSldViewPr>
      <p:cViewPr varScale="1">
        <p:scale>
          <a:sx n="61" d="100"/>
          <a:sy n="61" d="100"/>
        </p:scale>
        <p:origin x="93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07F52-AE45-487F-B329-95BAB2A3F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16"/>
            <a:ext cx="12192000" cy="68530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963E0C-B25F-4249-994C-60BA29428911}"/>
              </a:ext>
            </a:extLst>
          </p:cNvPr>
          <p:cNvSpPr txBox="1"/>
          <p:nvPr/>
        </p:nvSpPr>
        <p:spPr>
          <a:xfrm>
            <a:off x="0" y="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RACE1 Brannt Chiseled NCV" panose="02000503020000020003" pitchFamily="50" charset="0"/>
              </a:rPr>
              <a:t>Messianic milestones:</a:t>
            </a:r>
          </a:p>
          <a:p>
            <a:pPr algn="ctr"/>
            <a:r>
              <a:rPr lang="en-US" sz="3000" dirty="0">
                <a:latin typeface="RACE1 Brannt Chiseled NCV" panose="02000503020000020003" pitchFamily="50" charset="0"/>
              </a:rPr>
              <a:t>the </a:t>
            </a:r>
            <a:r>
              <a:rPr lang="en-US" sz="6000" dirty="0">
                <a:latin typeface="RACE1 Brannt Chiseled NCV" panose="02000503020000020003" pitchFamily="50" charset="0"/>
              </a:rPr>
              <a:t>Temptations</a:t>
            </a:r>
            <a:r>
              <a:rPr lang="en-US" sz="3200" dirty="0">
                <a:latin typeface="RACE1 Brannt Chiseled NCV" panose="02000503020000020003" pitchFamily="50" charset="0"/>
              </a:rPr>
              <a:t> </a:t>
            </a:r>
            <a:r>
              <a:rPr lang="en-US" sz="3000" dirty="0">
                <a:latin typeface="RACE1 Brannt Chiseled NCV" panose="02000503020000020003" pitchFamily="50" charset="0"/>
              </a:rPr>
              <a:t>Of THE </a:t>
            </a:r>
            <a:r>
              <a:rPr lang="en-US" sz="6000" dirty="0">
                <a:latin typeface="RACE1 Brannt Chiseled NCV" panose="02000503020000020003" pitchFamily="50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101705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07F52-AE45-487F-B329-95BAB2A3F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16"/>
            <a:ext cx="12192000" cy="68530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963E0C-B25F-4249-994C-60BA29428911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500" dirty="0">
                <a:solidFill>
                  <a:srgbClr val="000000"/>
                </a:solidFill>
                <a:latin typeface="RACE1 Brannt Chiseled NCV" panose="02000503020000020003" pitchFamily="50" charset="0"/>
              </a:rPr>
              <a:t>Who tempted HIM?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516C5E-6478-4DA5-93A6-0CD287DB9E65}"/>
              </a:ext>
            </a:extLst>
          </p:cNvPr>
          <p:cNvSpPr txBox="1"/>
          <p:nvPr/>
        </p:nvSpPr>
        <p:spPr>
          <a:xfrm>
            <a:off x="1524000" y="2913544"/>
            <a:ext cx="914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endParaRPr lang="en-US" sz="5000" b="0" dirty="0">
              <a:solidFill>
                <a:srgbClr val="FFC000"/>
              </a:solidFill>
              <a:effectLst>
                <a:glow rad="254000">
                  <a:schemeClr val="tx1"/>
                </a:glow>
              </a:effectLst>
              <a:latin typeface="RACE1 Brannt NCV" panose="02000503020000020003" pitchFamily="50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chemeClr val="tx1"/>
                  </a:glow>
                </a:effectLst>
                <a:latin typeface="RACE1 Brannt NCV" panose="02000503020000020003" pitchFamily="50" charset="0"/>
              </a:rPr>
              <a:t>Mark 1:13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chemeClr val="tx1"/>
                  </a:glow>
                </a:effectLst>
                <a:latin typeface="RACE1 Brannt NCV" panose="02000503020000020003" pitchFamily="50" charset="0"/>
              </a:rPr>
              <a:t>James 1:13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chemeClr val="tx1"/>
                  </a:glow>
                </a:effectLst>
                <a:latin typeface="RACE1 Brannt NCV" panose="02000503020000020003" pitchFamily="50" charset="0"/>
              </a:rPr>
              <a:t>1</a:t>
            </a:r>
            <a:r>
              <a:rPr lang="en-US" sz="5000" b="0" baseline="30000" dirty="0">
                <a:solidFill>
                  <a:srgbClr val="FFC000"/>
                </a:solidFill>
                <a:effectLst>
                  <a:glow rad="254000">
                    <a:schemeClr val="tx1"/>
                  </a:glow>
                </a:effectLst>
                <a:latin typeface="RACE1 Brannt NCV" panose="02000503020000020003" pitchFamily="50" charset="0"/>
              </a:rPr>
              <a:t>st</a:t>
            </a: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chemeClr val="tx1"/>
                  </a:glow>
                </a:effectLst>
                <a:latin typeface="RACE1 Brannt NCV" panose="02000503020000020003" pitchFamily="50" charset="0"/>
              </a:rPr>
              <a:t> Peter 5:8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chemeClr val="tx1"/>
                  </a:glow>
                </a:effectLst>
                <a:latin typeface="RACE1 Brannt NCV" panose="02000503020000020003" pitchFamily="50" charset="0"/>
              </a:rPr>
              <a:t>Genesis 3:1-6; Job 1:6-12</a:t>
            </a:r>
          </a:p>
        </p:txBody>
      </p:sp>
    </p:spTree>
    <p:extLst>
      <p:ext uri="{BB962C8B-B14F-4D97-AF65-F5344CB8AC3E}">
        <p14:creationId xmlns:p14="http://schemas.microsoft.com/office/powerpoint/2010/main" val="145239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07F52-AE45-487F-B329-95BAB2A3F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16"/>
            <a:ext cx="12192000" cy="68530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963E0C-B25F-4249-994C-60BA29428911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500" dirty="0">
                <a:solidFill>
                  <a:srgbClr val="000000"/>
                </a:solidFill>
                <a:latin typeface="RACE1 Brannt Chiseled NCV" panose="02000503020000020003" pitchFamily="50" charset="0"/>
              </a:rPr>
              <a:t>When Was HE tempted?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516C5E-6478-4DA5-93A6-0CD287DB9E65}"/>
              </a:ext>
            </a:extLst>
          </p:cNvPr>
          <p:cNvSpPr txBox="1"/>
          <p:nvPr/>
        </p:nvSpPr>
        <p:spPr>
          <a:xfrm>
            <a:off x="1524000" y="4457344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  <a:defRPr/>
            </a:pPr>
            <a:endParaRPr lang="en-US" sz="5000" b="0" dirty="0">
              <a:solidFill>
                <a:srgbClr val="FFC000"/>
              </a:solidFill>
              <a:effectLst>
                <a:glow rad="254000">
                  <a:srgbClr val="000000"/>
                </a:glow>
              </a:effectLst>
              <a:latin typeface="RACE1 Brannt NCV" panose="02000503020000020003" pitchFamily="50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Mark 1:9-12</a:t>
            </a:r>
          </a:p>
          <a:p>
            <a:pPr marL="685800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Matthew 4:2-3</a:t>
            </a:r>
          </a:p>
        </p:txBody>
      </p:sp>
    </p:spTree>
    <p:extLst>
      <p:ext uri="{BB962C8B-B14F-4D97-AF65-F5344CB8AC3E}">
        <p14:creationId xmlns:p14="http://schemas.microsoft.com/office/powerpoint/2010/main" val="422635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07F52-AE45-487F-B329-95BAB2A3F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16"/>
            <a:ext cx="12192000" cy="68530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963E0C-B25F-4249-994C-60BA29428911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6500" dirty="0">
                <a:solidFill>
                  <a:srgbClr val="000000"/>
                </a:solidFill>
                <a:latin typeface="RACE1 Brannt Chiseled NCV" panose="02000503020000020003" pitchFamily="50" charset="0"/>
              </a:rPr>
              <a:t>Where Was HE tempted?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516C5E-6478-4DA5-93A6-0CD287DB9E65}"/>
              </a:ext>
            </a:extLst>
          </p:cNvPr>
          <p:cNvSpPr txBox="1"/>
          <p:nvPr/>
        </p:nvSpPr>
        <p:spPr>
          <a:xfrm>
            <a:off x="1524000" y="3687902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  <a:defRPr/>
            </a:pPr>
            <a:endParaRPr lang="en-US" sz="5000" b="0" dirty="0">
              <a:solidFill>
                <a:srgbClr val="FFC000"/>
              </a:solidFill>
              <a:effectLst>
                <a:glow rad="254000">
                  <a:srgbClr val="000000"/>
                </a:glow>
              </a:effectLst>
              <a:latin typeface="RACE1 Brannt NCV" panose="02000503020000020003" pitchFamily="50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Matthew 4:1</a:t>
            </a:r>
          </a:p>
          <a:p>
            <a:pPr marL="685800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Matthew 4:5</a:t>
            </a:r>
          </a:p>
          <a:p>
            <a:pPr marL="685800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Matthew 4:8</a:t>
            </a:r>
          </a:p>
        </p:txBody>
      </p:sp>
    </p:spTree>
    <p:extLst>
      <p:ext uri="{BB962C8B-B14F-4D97-AF65-F5344CB8AC3E}">
        <p14:creationId xmlns:p14="http://schemas.microsoft.com/office/powerpoint/2010/main" val="240063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07F52-AE45-487F-B329-95BAB2A3F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16"/>
            <a:ext cx="12192000" cy="68530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963E0C-B25F-4249-994C-60BA29428911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6500" dirty="0">
                <a:solidFill>
                  <a:srgbClr val="000000"/>
                </a:solidFill>
                <a:latin typeface="RACE1 Brannt Chiseled NCV" panose="02000503020000020003" pitchFamily="50" charset="0"/>
              </a:rPr>
              <a:t>How Was HE tempted?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516C5E-6478-4DA5-93A6-0CD287DB9E65}"/>
              </a:ext>
            </a:extLst>
          </p:cNvPr>
          <p:cNvSpPr txBox="1"/>
          <p:nvPr/>
        </p:nvSpPr>
        <p:spPr>
          <a:xfrm>
            <a:off x="1528997" y="1465410"/>
            <a:ext cx="1066300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  <a:defRPr/>
            </a:pPr>
            <a:endParaRPr lang="en-US" sz="5000" b="0" dirty="0">
              <a:solidFill>
                <a:srgbClr val="FFC000"/>
              </a:solidFill>
              <a:effectLst>
                <a:glow rad="254000">
                  <a:srgbClr val="000000"/>
                </a:glow>
              </a:effectLst>
              <a:latin typeface="RACE1 Brannt NCV" panose="02000503020000020003" pitchFamily="50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Luke 4:3, 6-7, 9-11</a:t>
            </a:r>
          </a:p>
          <a:p>
            <a:pPr marL="1379538" lvl="1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Genesis 3:6</a:t>
            </a:r>
          </a:p>
          <a:p>
            <a:pPr marL="1379538" lvl="1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1</a:t>
            </a:r>
            <a:r>
              <a:rPr lang="en-US" sz="5000" b="0" baseline="3000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st</a:t>
            </a: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 John 2:15-17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Matthew 4:6</a:t>
            </a:r>
          </a:p>
          <a:p>
            <a:pPr marL="1379538" lvl="1" indent="-685800">
              <a:buFont typeface="Wingdings" panose="05000000000000000000" pitchFamily="2" charset="2"/>
              <a:buChar char="§"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2</a:t>
            </a:r>
            <a:r>
              <a:rPr lang="en-US" sz="5000" b="0" baseline="3000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nd</a:t>
            </a: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 Peter 3:16</a:t>
            </a:r>
          </a:p>
          <a:p>
            <a:pPr marL="1379538" lvl="1" indent="-685800">
              <a:buFont typeface="Wingdings" panose="05000000000000000000" pitchFamily="2" charset="2"/>
              <a:buChar char="§"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2</a:t>
            </a:r>
            <a:r>
              <a:rPr lang="en-US" sz="5000" b="0" baseline="3000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nd</a:t>
            </a: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 Timothy 2:15</a:t>
            </a:r>
          </a:p>
        </p:txBody>
      </p:sp>
    </p:spTree>
    <p:extLst>
      <p:ext uri="{BB962C8B-B14F-4D97-AF65-F5344CB8AC3E}">
        <p14:creationId xmlns:p14="http://schemas.microsoft.com/office/powerpoint/2010/main" val="74296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07F52-AE45-487F-B329-95BAB2A3F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15"/>
            <a:ext cx="12192000" cy="68481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963E0C-B25F-4249-994C-60BA29428911}"/>
              </a:ext>
            </a:extLst>
          </p:cNvPr>
          <p:cNvSpPr txBox="1"/>
          <p:nvPr/>
        </p:nvSpPr>
        <p:spPr>
          <a:xfrm>
            <a:off x="0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6500" dirty="0">
                <a:solidFill>
                  <a:srgbClr val="000000"/>
                </a:solidFill>
                <a:latin typeface="RACE1 Brannt Chiseled NCV" panose="02000503020000020003" pitchFamily="50" charset="0"/>
              </a:rPr>
              <a:t>Why Was HE tempted?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516C5E-6478-4DA5-93A6-0CD287DB9E65}"/>
              </a:ext>
            </a:extLst>
          </p:cNvPr>
          <p:cNvSpPr txBox="1"/>
          <p:nvPr/>
        </p:nvSpPr>
        <p:spPr>
          <a:xfrm>
            <a:off x="1524000" y="4452428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  <a:defRPr/>
            </a:pPr>
            <a:endParaRPr lang="en-US" sz="5000" b="0" dirty="0">
              <a:solidFill>
                <a:srgbClr val="FFC000"/>
              </a:solidFill>
              <a:effectLst>
                <a:glow rad="254000">
                  <a:srgbClr val="000000"/>
                </a:glow>
              </a:effectLst>
              <a:latin typeface="RACE1 Brannt NCV" panose="02000503020000020003" pitchFamily="50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Matthew 4:1; James </a:t>
            </a:r>
            <a:r>
              <a:rPr lang="en-US" sz="5000" b="0" spc="-15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1:2-4</a:t>
            </a:r>
          </a:p>
          <a:p>
            <a:pPr marL="685800" indent="-685800">
              <a:buFont typeface="Wingdings" panose="05000000000000000000" pitchFamily="2" charset="2"/>
              <a:buChar char="§"/>
              <a:defRPr/>
            </a:pPr>
            <a:r>
              <a:rPr lang="en-US" sz="5000" b="0" dirty="0">
                <a:solidFill>
                  <a:srgbClr val="FFC000"/>
                </a:solidFill>
                <a:effectLst>
                  <a:glow rad="254000">
                    <a:srgbClr val="000000"/>
                  </a:glow>
                </a:effectLst>
                <a:latin typeface="RACE1 Brannt NCV" panose="02000503020000020003" pitchFamily="50" charset="0"/>
              </a:rPr>
              <a:t>Hebrews 2:17-18; 4:14-16</a:t>
            </a:r>
          </a:p>
        </p:txBody>
      </p:sp>
    </p:spTree>
    <p:extLst>
      <p:ext uri="{BB962C8B-B14F-4D97-AF65-F5344CB8AC3E}">
        <p14:creationId xmlns:p14="http://schemas.microsoft.com/office/powerpoint/2010/main" val="372196820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130054</TotalTime>
  <Words>82</Words>
  <Application>Microsoft Office PowerPoint</Application>
  <PresentationFormat>Widescreen</PresentationFormat>
  <Paragraphs>29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RACE1 Brannt Chiseled NCV</vt:lpstr>
      <vt:lpstr>RACE1 Brannt NCV</vt:lpstr>
      <vt:lpstr>Riesling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Bryan Dockens</cp:lastModifiedBy>
  <cp:revision>5835</cp:revision>
  <cp:lastPrinted>2015-06-23T03:07:58Z</cp:lastPrinted>
  <dcterms:created xsi:type="dcterms:W3CDTF">2012-04-22T00:49:23Z</dcterms:created>
  <dcterms:modified xsi:type="dcterms:W3CDTF">2025-01-23T21:44:23Z</dcterms:modified>
</cp:coreProperties>
</file>