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330" r:id="rId2"/>
    <p:sldId id="8329" r:id="rId3"/>
    <p:sldId id="8331" r:id="rId4"/>
    <p:sldId id="8332" r:id="rId5"/>
    <p:sldId id="8335" r:id="rId6"/>
    <p:sldId id="8333" r:id="rId7"/>
    <p:sldId id="8334" r:id="rId8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4B4B"/>
    <a:srgbClr val="FF7C80"/>
    <a:srgbClr val="A50021"/>
    <a:srgbClr val="CC0000"/>
    <a:srgbClr val="996633"/>
    <a:srgbClr val="FF2929"/>
    <a:srgbClr val="99CCFF"/>
    <a:srgbClr val="0066FF"/>
    <a:srgbClr val="6600CC"/>
    <a:srgbClr val="FFB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0" autoAdjust="0"/>
    <p:restoredTop sz="94485" autoAdjust="0"/>
  </p:normalViewPr>
  <p:slideViewPr>
    <p:cSldViewPr>
      <p:cViewPr varScale="1">
        <p:scale>
          <a:sx n="61" d="100"/>
          <a:sy n="61" d="100"/>
        </p:scale>
        <p:origin x="936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3157F-30C3-4EDC-A9F5-C6EEB19B8506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0245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997839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MESSIANIC MILESTONES</a:t>
            </a:r>
          </a:p>
          <a:p>
            <a:pPr algn="ctr"/>
            <a:r>
              <a:rPr lang="en-US" sz="45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the </a:t>
            </a:r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Transfiguration</a:t>
            </a:r>
            <a:r>
              <a:rPr lang="en-US" sz="45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 of the </a:t>
            </a:r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326148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the </a:t>
            </a:r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Transfiguration</a:t>
            </a:r>
            <a:r>
              <a:rPr lang="en-US" sz="45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 of the </a:t>
            </a:r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Messiah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40397" y="1477329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+mj-lt"/>
              <a:buAutoNum type="romanUcPeriod"/>
            </a:pPr>
            <a:endParaRPr lang="en-US" sz="5000" b="0" dirty="0">
              <a:solidFill>
                <a:srgbClr val="EB4B4B"/>
              </a:solidFill>
              <a:effectLst>
                <a:glow rad="127000">
                  <a:schemeClr val="tx1"/>
                </a:glow>
              </a:effectLst>
              <a:latin typeface="Haettenschweiler" panose="020B0706040902060204" pitchFamily="34" charset="0"/>
            </a:endParaRPr>
          </a:p>
          <a:p>
            <a:pPr marL="914400" indent="-914400">
              <a:buFont typeface="+mj-lt"/>
              <a:buAutoNum type="romanUcPeriod"/>
            </a:pPr>
            <a:r>
              <a:rPr lang="en-US" sz="7000" b="0" cap="small" dirty="0">
                <a:solidFill>
                  <a:srgbClr val="EB4B4B"/>
                </a:solidFill>
                <a:effectLst>
                  <a:glow rad="127000">
                    <a:schemeClr val="tx1"/>
                  </a:glow>
                </a:effectLst>
                <a:latin typeface="Haettenschweiler" panose="020B0706040902060204" pitchFamily="34" charset="0"/>
              </a:rPr>
              <a:t>What was the Transfiguration?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chemeClr val="tx1"/>
                  </a:glow>
                </a:effectLst>
                <a:latin typeface="Haettenschweiler" panose="020B0706040902060204" pitchFamily="34" charset="0"/>
              </a:rPr>
              <a:t>Matthew 17:2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chemeClr val="tx1"/>
                  </a:glow>
                </a:effectLst>
                <a:latin typeface="Haettenschweiler" panose="020B0706040902060204" pitchFamily="34" charset="0"/>
              </a:rPr>
              <a:t>Mark 9:3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chemeClr val="tx1"/>
                  </a:glow>
                </a:effectLst>
                <a:latin typeface="Haettenschweiler" panose="020B0706040902060204" pitchFamily="34" charset="0"/>
              </a:rPr>
              <a:t>Romans 12:2</a:t>
            </a:r>
          </a:p>
        </p:txBody>
      </p:sp>
    </p:spTree>
    <p:extLst>
      <p:ext uri="{BB962C8B-B14F-4D97-AF65-F5344CB8AC3E}">
        <p14:creationId xmlns:p14="http://schemas.microsoft.com/office/powerpoint/2010/main" val="365735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the </a:t>
            </a:r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Transfiguration</a:t>
            </a:r>
            <a:r>
              <a:rPr lang="en-US" sz="45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 of the </a:t>
            </a:r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Messiah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40396" y="1477328"/>
            <a:ext cx="1065160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+mj-lt"/>
              <a:buAutoNum type="romanUcPeriod"/>
            </a:pPr>
            <a:endParaRPr lang="en-US" sz="5000" b="0" dirty="0">
              <a:solidFill>
                <a:srgbClr val="EB4B4B"/>
              </a:solidFill>
              <a:effectLst>
                <a:glow rad="127000">
                  <a:srgbClr val="000000"/>
                </a:glow>
              </a:effectLst>
              <a:latin typeface="Haettenschweiler" panose="020B0706040902060204" pitchFamily="34" charset="0"/>
            </a:endParaRPr>
          </a:p>
          <a:p>
            <a:pPr marL="914400" indent="-914400">
              <a:buFont typeface="+mj-lt"/>
              <a:buAutoNum type="romanUcPeriod" startAt="2"/>
            </a:pPr>
            <a:r>
              <a:rPr lang="en-US" sz="7000" b="0" cap="small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When did the Transfiguration happen?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Luke 9:28-29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James 5:16</a:t>
            </a:r>
            <a:r>
              <a:rPr lang="en-US" sz="5000" b="0" baseline="-2500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8913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the </a:t>
            </a:r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Transfiguration</a:t>
            </a:r>
            <a:r>
              <a:rPr lang="en-US" sz="45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 of the </a:t>
            </a:r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Messiah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40397" y="1477328"/>
            <a:ext cx="1065160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+mj-lt"/>
              <a:buAutoNum type="romanUcPeriod"/>
            </a:pPr>
            <a:endParaRPr lang="en-US" sz="3500" b="0" dirty="0">
              <a:solidFill>
                <a:srgbClr val="EB4B4B"/>
              </a:solidFill>
              <a:effectLst>
                <a:glow rad="127000">
                  <a:srgbClr val="000000"/>
                </a:glow>
              </a:effectLst>
              <a:latin typeface="Haettenschweiler" panose="020B0706040902060204" pitchFamily="34" charset="0"/>
            </a:endParaRPr>
          </a:p>
          <a:p>
            <a:pPr marL="914400" indent="-914400">
              <a:buFont typeface="+mj-lt"/>
              <a:buAutoNum type="romanUcPeriod" startAt="3"/>
            </a:pPr>
            <a:r>
              <a:rPr lang="en-US" sz="7000" b="0" cap="small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Who appeared at the Transfiguration?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Luke 9:30-31</a:t>
            </a:r>
          </a:p>
          <a:p>
            <a:pPr marL="2743200" indent="-914400">
              <a:buFont typeface="+mj-lt"/>
              <a:buAutoNum type="arabicPeriod"/>
            </a:pP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Deuteronomy 34:5-8; Jude 9</a:t>
            </a:r>
          </a:p>
          <a:p>
            <a:pPr marL="2743200" indent="-914400">
              <a:buFont typeface="+mj-lt"/>
              <a:buAutoNum type="arabicPeriod"/>
            </a:pP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2</a:t>
            </a:r>
            <a:r>
              <a:rPr lang="en-US" sz="5000" b="0" baseline="3000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nd</a:t>
            </a: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 Kings 2:9-14</a:t>
            </a:r>
          </a:p>
        </p:txBody>
      </p:sp>
    </p:spTree>
    <p:extLst>
      <p:ext uri="{BB962C8B-B14F-4D97-AF65-F5344CB8AC3E}">
        <p14:creationId xmlns:p14="http://schemas.microsoft.com/office/powerpoint/2010/main" val="244178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A66044-1896-99EE-49AA-CD5F88C35B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A810467-A9F1-BA4A-2EFB-C68FB6AAF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D3E190-6306-7A38-8A17-97BDC478F88B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Arial" charset="0"/>
              </a:rPr>
              <a:t>the </a:t>
            </a: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Arial" charset="0"/>
              </a:rPr>
              <a:t>Transfiguration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Arial" charset="0"/>
              </a:rPr>
              <a:t> of the </a:t>
            </a: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Arial" charset="0"/>
              </a:rPr>
              <a:t>Messiah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DF98D3-EE5A-37F0-BD39-D7B2F1B280B9}"/>
              </a:ext>
            </a:extLst>
          </p:cNvPr>
          <p:cNvSpPr txBox="1"/>
          <p:nvPr/>
        </p:nvSpPr>
        <p:spPr>
          <a:xfrm>
            <a:off x="1540397" y="1477328"/>
            <a:ext cx="10651603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EB4B4B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Arial" charset="0"/>
            </a:endParaRP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000" b="0" i="0" u="none" strike="noStrike" kern="1200" cap="small" spc="0" normalizeH="0" baseline="0" noProof="0" dirty="0">
                <a:ln>
                  <a:noFill/>
                </a:ln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Arial" charset="0"/>
              </a:rPr>
              <a:t>Who appeared at the Transfiguration?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Arial" charset="0"/>
              </a:rPr>
              <a:t>Matthew 17:4-8</a:t>
            </a:r>
          </a:p>
          <a:p>
            <a:pPr marL="27432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Arial" charset="0"/>
              </a:rPr>
              <a:t>Matthew 5:17-18; Luke 24:44</a:t>
            </a:r>
          </a:p>
          <a:p>
            <a:pPr marL="27432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Arial" charset="0"/>
              </a:rPr>
              <a:t>Luke 16:16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EB4B4B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42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the </a:t>
            </a:r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Transfiguration</a:t>
            </a:r>
            <a:r>
              <a:rPr lang="en-US" sz="45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 of the </a:t>
            </a:r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Messiah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40396" y="1477328"/>
            <a:ext cx="10651603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+mj-lt"/>
              <a:buAutoNum type="romanUcPeriod"/>
            </a:pPr>
            <a:endParaRPr lang="en-US" sz="5000" b="0" dirty="0">
              <a:solidFill>
                <a:srgbClr val="EB4B4B"/>
              </a:solidFill>
              <a:effectLst>
                <a:glow rad="127000">
                  <a:srgbClr val="000000"/>
                </a:glow>
              </a:effectLst>
              <a:latin typeface="Haettenschweiler" panose="020B0706040902060204" pitchFamily="34" charset="0"/>
            </a:endParaRPr>
          </a:p>
          <a:p>
            <a:pPr marL="914400" indent="-914400">
              <a:buFont typeface="+mj-lt"/>
              <a:buAutoNum type="romanUcPeriod" startAt="4"/>
            </a:pPr>
            <a:r>
              <a:rPr lang="en-US" sz="7000" b="0" cap="small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How did Peter react to the Transfiguration?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Luke 9:33; Mark 9:5-6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Proverbs 21:23; Ecclesiastes 5:2-3</a:t>
            </a:r>
          </a:p>
        </p:txBody>
      </p:sp>
    </p:spTree>
    <p:extLst>
      <p:ext uri="{BB962C8B-B14F-4D97-AF65-F5344CB8AC3E}">
        <p14:creationId xmlns:p14="http://schemas.microsoft.com/office/powerpoint/2010/main" val="181327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the </a:t>
            </a:r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Transfiguration</a:t>
            </a:r>
            <a:r>
              <a:rPr lang="en-US" sz="45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 of the </a:t>
            </a:r>
            <a:r>
              <a:rPr lang="en-US" sz="9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Messiah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40396" y="1477328"/>
            <a:ext cx="1065160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+mj-lt"/>
              <a:buAutoNum type="romanUcPeriod"/>
            </a:pPr>
            <a:endParaRPr lang="en-US" sz="5000" b="0" dirty="0">
              <a:solidFill>
                <a:srgbClr val="EB4B4B"/>
              </a:solidFill>
              <a:effectLst>
                <a:glow rad="127000">
                  <a:srgbClr val="000000"/>
                </a:glow>
              </a:effectLst>
              <a:latin typeface="Haettenschweiler" panose="020B0706040902060204" pitchFamily="34" charset="0"/>
            </a:endParaRPr>
          </a:p>
          <a:p>
            <a:pPr marL="1028700" indent="-1028700">
              <a:buFont typeface="+mj-lt"/>
              <a:buAutoNum type="romanUcPeriod" startAt="5"/>
            </a:pPr>
            <a:r>
              <a:rPr lang="en-US" sz="7000" b="0" cap="small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Why did the Transfiguration happen?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2</a:t>
            </a:r>
            <a:r>
              <a:rPr lang="en-US" sz="5000" b="0" baseline="3000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nd</a:t>
            </a: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 Peter 1:16-18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000" b="0" dirty="0">
                <a:solidFill>
                  <a:srgbClr val="EB4B4B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Luke 9:35; Hebrews 1:1-2</a:t>
            </a:r>
          </a:p>
        </p:txBody>
      </p:sp>
    </p:spTree>
    <p:extLst>
      <p:ext uri="{BB962C8B-B14F-4D97-AF65-F5344CB8AC3E}">
        <p14:creationId xmlns:p14="http://schemas.microsoft.com/office/powerpoint/2010/main" val="161853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130767</TotalTime>
  <Words>122</Words>
  <Application>Microsoft Office PowerPoint</Application>
  <PresentationFormat>Widescreen</PresentationFormat>
  <Paragraphs>36</Paragraphs>
  <Slides>7</Slides>
  <Notes>1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Haettenschweiler</vt:lpstr>
      <vt:lpstr>Riesling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Bryan Dockens</cp:lastModifiedBy>
  <cp:revision>5910</cp:revision>
  <cp:lastPrinted>2015-06-23T03:07:58Z</cp:lastPrinted>
  <dcterms:created xsi:type="dcterms:W3CDTF">2012-04-22T00:49:23Z</dcterms:created>
  <dcterms:modified xsi:type="dcterms:W3CDTF">2025-01-29T03:14:33Z</dcterms:modified>
</cp:coreProperties>
</file>