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13235" r:id="rId4"/>
    <p:sldId id="13236" r:id="rId5"/>
    <p:sldId id="13237" r:id="rId6"/>
    <p:sldId id="1323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E2D88-B7F6-36E0-FF64-CBA5BE21F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3E348-80E3-E8EA-4EBA-99DFB5FB8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E202E-0B78-909D-F34C-2E2A5813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88F0B-323D-8A9D-78CE-221BC798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2BD6-ACBA-20F5-B505-9B21FADB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8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016D-22E7-70AA-DC54-FFA9A9E7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64DFA-1EBB-50C2-1578-6A1FCA951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D9B49-D249-FF97-D082-66798718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280A0-6C0F-FF37-27C9-8CF70AF1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C2EDC-C777-9D1A-F0AE-21EB3EC3A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60A2BD-DCFA-A4BE-3B7F-E684FB725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8FE57-4074-66CA-4397-9E593C00D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C4000-2687-13DE-8325-88F5CBFDA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72A6B-72F6-E03E-9041-911E0271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201F1-D301-4184-2F87-3C94E254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3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FCFB-02C7-D607-B7A2-0CCDC098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EB41B-232A-319A-2777-3B9B9B50F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E7041-056D-5528-5D5F-950154BD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BB230-A835-A399-0170-4D90287B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9A290-6D5F-944C-5E28-717C8348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AA1FF-DC8E-CF35-085D-D082C05E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3BDA7-1491-069C-09B0-B3E5AB6D8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A367C-D47C-1DF9-AA6C-C2556B2F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8E71-197B-A4F3-2D2D-F88CD03A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D27-67BE-5C8B-AF81-9D7BB9F6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8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49D1-3470-A59D-CC9C-6B2F7273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225F5-BCCD-2563-EF5D-4B2C529D9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8D78E-14E0-1B2E-C67A-74E7F9DDD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D98BE-32CE-2F14-E40C-3073586A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01131-E3E1-0980-33C5-6F0C6E51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E59F0-BE6B-CBA5-3796-977F923B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8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921D-CBA8-FA06-0C47-174B67FC1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13B2E-4464-C53D-F99B-975AF81A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28C58-09E8-A56C-2D8E-2EDCDC028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3361D9-5E93-AF16-7442-0801E6213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EE577-5FB9-D4FB-CF43-94C3C36CF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B4F9C7-E903-E707-75AE-75FF9B44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95729-51F8-4678-057D-E23774C9E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EF7858-4E42-0EEA-1865-4527436D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4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A150-8D91-C5FF-B236-30C730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5EC8AC-32BB-3F8B-2532-9CD931C6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B1A36-C53C-8E0A-64E0-AB1BA1FA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B10C6-FBA9-5B59-7F19-48A4D7FB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C74E95-2B61-6E76-88BB-703CA242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3A8995-55F4-5345-4B48-61AB56C7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4D06B-7977-AFA1-0BA2-3E764151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2FD5-7F73-82AB-AD14-7E872386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8BBE-2128-074F-9FE2-FE0E2DC81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A3480-9A48-D6C4-8289-362D0F360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B2474-A4B0-A20C-AEE7-891BAC60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B8688-EBBE-0A19-A77F-C2728A22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A4CB3-4683-B966-9F78-83BC003C6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F72B-F2A1-4DC2-F845-F212C35F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C65EB3-712D-4276-B37E-4FDF9886A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2ECB8E-CC49-1C4F-CC89-4D617AF81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AA10E-D551-5945-2F90-273DA92A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C4D15-99D6-6E97-B6CA-D12D1FC8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A62CA-18CE-C447-C806-56481D64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3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409D9-BD08-36C2-C729-22EE06AD3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41F1D-C8F4-64F9-9275-68E76972A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5D76A-B6EE-0B20-53E8-62D878A3F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E1AC4A-CBFA-4663-90D8-385BC8D2730F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D3143-1036-5BAD-CF48-BDB157C26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BF18D-E549-013D-5131-A6CBCBB51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4C921E-5539-4B3A-9B97-8C3304301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5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E8AB33E8-8B99-C74D-C54B-57326B858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9DFC2F-A51D-A809-BAAC-FC6AA9D3A318}"/>
              </a:ext>
            </a:extLst>
          </p:cNvPr>
          <p:cNvSpPr txBox="1"/>
          <p:nvPr/>
        </p:nvSpPr>
        <p:spPr>
          <a:xfrm>
            <a:off x="3048" y="2361787"/>
            <a:ext cx="1218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2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AR ESSENCE" panose="02000000000000000000" pitchFamily="2" charset="0"/>
              </a:rPr>
              <a:t>MESSIANIC MILESTONES</a:t>
            </a:r>
          </a:p>
          <a:p>
            <a:pPr algn="ctr"/>
            <a:endParaRPr lang="en-US" sz="13000" dirty="0">
              <a:effectLst>
                <a:glow rad="127000">
                  <a:schemeClr val="bg1"/>
                </a:glow>
              </a:effectLst>
              <a:latin typeface="AR ESSENCE" panose="02000000000000000000" pitchFamily="2" charset="0"/>
            </a:endParaRPr>
          </a:p>
          <a:p>
            <a:pPr algn="ctr"/>
            <a:r>
              <a:rPr lang="en-US" sz="7000" cap="small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AR ESSENCE" panose="02000000000000000000" pitchFamily="2" charset="0"/>
              </a:rPr>
              <a:t>The Triumphal Entry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33915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8AD289C-31F1-DE5F-6BCB-7D6D03938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D22B618C-7603-0E4C-4A21-409D003BD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8B1ECD-43D8-ED5F-46BA-83FD6069F8B2}"/>
              </a:ext>
            </a:extLst>
          </p:cNvPr>
          <p:cNvSpPr txBox="1"/>
          <p:nvPr/>
        </p:nvSpPr>
        <p:spPr>
          <a:xfrm>
            <a:off x="3048" y="0"/>
            <a:ext cx="121889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WHO ENTERED?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John 12:15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Matthew 21:4-5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Zechariah 9:9-10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Proverbs 21:31; John 18:36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John 13:13-15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Luke 22:24-27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R ESSENCE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96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C4F66AC-9716-ADE6-DEB1-301A3C021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CE52892C-369C-4E47-2437-E4E8EFF33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4812F5-15DF-A9FE-969A-041409168C14}"/>
              </a:ext>
            </a:extLst>
          </p:cNvPr>
          <p:cNvSpPr txBox="1"/>
          <p:nvPr/>
        </p:nvSpPr>
        <p:spPr>
          <a:xfrm>
            <a:off x="3048" y="0"/>
            <a:ext cx="12188952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97132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HOW DID HE ENTER?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Mark 11:1-2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Genesis 49:8-11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Mark 11:3-6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Mark 11:7-8; Matthew 21:8</a:t>
            </a:r>
            <a:r>
              <a:rPr lang="en-US" sz="4500" baseline="-250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a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2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nd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 Kings 9:13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Mark 11:9-10; Matthew 21:9; Luke 19:38; John 12:13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Psalm 118:25-26</a:t>
            </a:r>
          </a:p>
        </p:txBody>
      </p:sp>
    </p:spTree>
    <p:extLst>
      <p:ext uri="{BB962C8B-B14F-4D97-AF65-F5344CB8AC3E}">
        <p14:creationId xmlns:p14="http://schemas.microsoft.com/office/powerpoint/2010/main" val="150012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6BD030D-36BB-DC90-8B2F-AD0AC7F53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FB024835-233E-320B-A352-1311C4D2E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BB2B94-D139-33AC-2407-161B26FEC3E1}"/>
              </a:ext>
            </a:extLst>
          </p:cNvPr>
          <p:cNvSpPr txBox="1"/>
          <p:nvPr/>
        </p:nvSpPr>
        <p:spPr>
          <a:xfrm>
            <a:off x="3048" y="0"/>
            <a:ext cx="12188952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97132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WHEN DID HE ENTER?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John 12:1, 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1</a:t>
            </a:r>
            <a:r>
              <a:rPr lang="en-US" sz="4500" baseline="300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st</a:t>
            </a: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 Corinthians 5:7; John 1:29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John 12:13; Mark 11:8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Leviticus 23:33-34, 40-43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John 1:17; Revelation 21:3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John 2:19-21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Mark 11:11, 15-17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Revelation 7:9-10</a:t>
            </a:r>
          </a:p>
        </p:txBody>
      </p:sp>
    </p:spTree>
    <p:extLst>
      <p:ext uri="{BB962C8B-B14F-4D97-AF65-F5344CB8AC3E}">
        <p14:creationId xmlns:p14="http://schemas.microsoft.com/office/powerpoint/2010/main" val="354794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D8E9BE0-4A4F-3F32-BBD6-FF7EBF073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2536B01F-1CC9-5171-7048-181FAE20A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D6F01D-EBE7-DB6E-DAE8-F1657A684E74}"/>
              </a:ext>
            </a:extLst>
          </p:cNvPr>
          <p:cNvSpPr txBox="1"/>
          <p:nvPr/>
        </p:nvSpPr>
        <p:spPr>
          <a:xfrm>
            <a:off x="3048" y="0"/>
            <a:ext cx="1218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97132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WHY DID HE ENTER TO SUCH ACCLAIM?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Luke 19:38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John 12:17-19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John 11:38-44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John 11:45-53; 12:9-11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Luke 19:39-40</a:t>
            </a:r>
          </a:p>
        </p:txBody>
      </p:sp>
    </p:spTree>
    <p:extLst>
      <p:ext uri="{BB962C8B-B14F-4D97-AF65-F5344CB8AC3E}">
        <p14:creationId xmlns:p14="http://schemas.microsoft.com/office/powerpoint/2010/main" val="397964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65B2146-B8FF-E899-3170-E2BCD6DFE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umphal Entry&quot; Images – Browse 242 Stock Photos, Vectors, and Video |  Adobe Stock">
            <a:extLst>
              <a:ext uri="{FF2B5EF4-FFF2-40B4-BE49-F238E27FC236}">
                <a16:creationId xmlns:a16="http://schemas.microsoft.com/office/drawing/2014/main" id="{8328EA4C-D5A5-F331-F0E7-DFFB4F2DA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C2C7A2-20C3-437F-8617-EB895B0F17A1}"/>
              </a:ext>
            </a:extLst>
          </p:cNvPr>
          <p:cNvSpPr txBox="1"/>
          <p:nvPr/>
        </p:nvSpPr>
        <p:spPr>
          <a:xfrm>
            <a:off x="3048" y="0"/>
            <a:ext cx="12188952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97132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WHERE DID HE ENTER?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Luke 19:28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Luke 19:41-44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Matthew 23:37-39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2</a:t>
            </a:r>
            <a:r>
              <a:rPr lang="en-US" sz="4500" baseline="300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nd</a:t>
            </a:r>
            <a:r>
              <a:rPr lang="en-US" sz="45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AR ESSENCE" panose="02000000000000000000" pitchFamily="2" charset="0"/>
              </a:rPr>
              <a:t> Corinthians 5:7; Hebrews 2:9; 12:2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R ESSENCE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11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134</Words>
  <Application>Microsoft Office PowerPoint</Application>
  <PresentationFormat>Widescreen</PresentationFormat>
  <Paragraphs>38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 ESSENCE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Marilyn Stark</dc:creator>
  <cp:lastModifiedBy>Marilyn Stark</cp:lastModifiedBy>
  <cp:revision>11</cp:revision>
  <dcterms:created xsi:type="dcterms:W3CDTF">2025-02-16T04:55:15Z</dcterms:created>
  <dcterms:modified xsi:type="dcterms:W3CDTF">2025-02-22T21:39:59Z</dcterms:modified>
</cp:coreProperties>
</file>