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3"/>
  </p:notesMasterIdLst>
  <p:sldIdLst>
    <p:sldId id="388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3" autoAdjust="0"/>
    <p:restoredTop sz="86325" autoAdjust="0"/>
  </p:normalViewPr>
  <p:slideViewPr>
    <p:cSldViewPr>
      <p:cViewPr varScale="1">
        <p:scale>
          <a:sx n="121" d="100"/>
          <a:sy n="121" d="100"/>
        </p:scale>
        <p:origin x="83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8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F0EA-A4EA-48A1-BFFA-7AE2A7D6BF99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8D88-BB1C-4FA7-9911-8DB96E8A47A3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2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F0EA-A4EA-48A1-BFFA-7AE2A7D6BF99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8D88-BB1C-4FA7-9911-8DB96E8A47A3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3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F0EA-A4EA-48A1-BFFA-7AE2A7D6BF99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28D88-BB1C-4FA7-9911-8DB96E8A47A3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F0EA-A4EA-48A1-BFFA-7AE2A7D6BF99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8D88-BB1C-4FA7-9911-8DB96E8A47A3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6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F0EA-A4EA-48A1-BFFA-7AE2A7D6BF99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8D88-BB1C-4FA7-9911-8DB96E8A47A3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4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F0EA-A4EA-48A1-BFFA-7AE2A7D6BF99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8D88-BB1C-4FA7-9911-8DB96E8A47A3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06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F0EA-A4EA-48A1-BFFA-7AE2A7D6BF99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8D88-BB1C-4FA7-9911-8DB96E8A47A3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F0EA-A4EA-48A1-BFFA-7AE2A7D6BF99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8D88-BB1C-4FA7-9911-8DB96E8A47A3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4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F0EA-A4EA-48A1-BFFA-7AE2A7D6BF99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8D88-BB1C-4FA7-9911-8DB96E8A47A3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2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F0EA-A4EA-48A1-BFFA-7AE2A7D6BF99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8D88-BB1C-4FA7-9911-8DB96E8A47A3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3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F0EA-A4EA-48A1-BFFA-7AE2A7D6BF99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8D88-BB1C-4FA7-9911-8DB96E8A47A3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7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7F0F0EA-A4EA-48A1-BFFA-7AE2A7D6BF99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4/22/2026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E528D88-BB1C-4FA7-9911-8DB96E8A47A3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2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PT - The Church that Jesus Built PowerPoint Presentation, free download - ID:1705518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4" descr="PPT - The Church that Jesus Built PowerPoint Presentation, free download - ID:1705518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AutoShape 6" descr="https://image1.slideserve.com/1705518/the-church-that-jesus-built-n.jpg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33417" cy="513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01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43"/>
            <a:ext cx="91440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7787" y="438150"/>
            <a:ext cx="1219200" cy="2639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4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14"/>
            <a:ext cx="9144000" cy="512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57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138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r>
              <a:rPr lang="en-US" sz="3200" b="1" u="sng" dirty="0">
                <a:solidFill>
                  <a:srgbClr val="FFFF00"/>
                </a:solidFill>
              </a:rPr>
              <a:t>The Church that Jesus Built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marL="914400" lvl="1" indent="-568325"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</a:rPr>
              <a:t>John17:17                                      God’s Word is Truth!</a:t>
            </a:r>
          </a:p>
          <a:p>
            <a:pPr marL="914400" indent="-568325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</a:endParaRPr>
          </a:p>
          <a:p>
            <a:pPr marL="914400" indent="-568325">
              <a:buFont typeface="+mj-lt"/>
              <a:buAutoNum type="arabicPeriod" startAt="2"/>
            </a:pPr>
            <a:r>
              <a:rPr lang="en-US" sz="2000" b="1" dirty="0">
                <a:solidFill>
                  <a:prstClr val="black"/>
                </a:solidFill>
              </a:rPr>
              <a:t>2 Corinthians 8:12      		Have a willing mind.</a:t>
            </a:r>
          </a:p>
          <a:p>
            <a:pPr marL="914400" indent="-568325">
              <a:buFont typeface="+mj-lt"/>
              <a:buAutoNum type="arabicPeriod" startAt="2"/>
            </a:pPr>
            <a:endParaRPr lang="en-US" sz="2000" b="1" dirty="0">
              <a:solidFill>
                <a:prstClr val="black"/>
              </a:solidFill>
            </a:endParaRPr>
          </a:p>
          <a:p>
            <a:pPr marL="914400" indent="-568325">
              <a:buFont typeface="+mj-lt"/>
              <a:buAutoNum type="arabicPeriod" startAt="2"/>
            </a:pPr>
            <a:r>
              <a:rPr lang="en-US" sz="2000" b="1" dirty="0">
                <a:solidFill>
                  <a:prstClr val="black"/>
                </a:solidFill>
              </a:rPr>
              <a:t>Ephesians 4:15 ;  Romans 1:16	The truth IS love. Truth is Power!</a:t>
            </a:r>
          </a:p>
          <a:p>
            <a:pPr marL="744538" indent="-398463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</a:endParaRPr>
          </a:p>
          <a:p>
            <a:pPr marL="914400" indent="-568325">
              <a:buFont typeface="+mj-lt"/>
              <a:buAutoNum type="arabicPeriod" startAt="4"/>
            </a:pPr>
            <a:r>
              <a:rPr lang="en-US" sz="2000" b="1" dirty="0">
                <a:solidFill>
                  <a:prstClr val="black"/>
                </a:solidFill>
              </a:rPr>
              <a:t>2 Timothy 3:16  “All Scripture is given by inspiration of God…”</a:t>
            </a:r>
          </a:p>
          <a:p>
            <a:pPr algn="ctr"/>
            <a:endParaRPr lang="en-US" sz="2000" b="1" dirty="0">
              <a:solidFill>
                <a:prstClr val="black"/>
              </a:solidFill>
            </a:endParaRPr>
          </a:p>
          <a:p>
            <a:pPr algn="ctr"/>
            <a:endParaRPr lang="en-US" sz="2000" b="1" dirty="0">
              <a:solidFill>
                <a:prstClr val="black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Scripture is God-breathed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00400" y="2114550"/>
            <a:ext cx="1295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495800" y="2724150"/>
            <a:ext cx="152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6809"/>
            <a:ext cx="2057400" cy="2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9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r>
              <a:rPr lang="en-US" sz="3200" b="1" u="sng" dirty="0">
                <a:solidFill>
                  <a:srgbClr val="FFFF00"/>
                </a:solidFill>
              </a:rPr>
              <a:t>What is the right church?</a:t>
            </a:r>
          </a:p>
          <a:p>
            <a:pPr algn="ctr"/>
            <a:endParaRPr lang="en-US" sz="3200" b="1" u="sng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</a:rPr>
              <a:t>2 Peter 3: 14-16  		People twist the scriptures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</a:rPr>
              <a:t>Acts 20:28-31		Beware of </a:t>
            </a:r>
            <a:r>
              <a:rPr lang="en-US" sz="2000" b="1" u="sng" dirty="0">
                <a:solidFill>
                  <a:prstClr val="black"/>
                </a:solidFill>
              </a:rPr>
              <a:t>wolves and false teachers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</a:rPr>
              <a:t>  1 Corinthians 14:33		God is </a:t>
            </a:r>
            <a:r>
              <a:rPr lang="en-US" sz="2000" b="1" i="1" u="sng" dirty="0">
                <a:solidFill>
                  <a:prstClr val="black"/>
                </a:solidFill>
              </a:rPr>
              <a:t>NOT</a:t>
            </a:r>
            <a:r>
              <a:rPr lang="en-US" sz="2000" b="1" dirty="0">
                <a:solidFill>
                  <a:prstClr val="black"/>
                </a:solidFill>
              </a:rPr>
              <a:t> the author of confusion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Engravers MT" panose="02090707080505020304" pitchFamily="18" charset="0"/>
              </a:rPr>
              <a:t>Christ’s church</a:t>
            </a:r>
          </a:p>
        </p:txBody>
      </p:sp>
    </p:spTree>
    <p:extLst>
      <p:ext uri="{BB962C8B-B14F-4D97-AF65-F5344CB8AC3E}">
        <p14:creationId xmlns:p14="http://schemas.microsoft.com/office/powerpoint/2010/main" val="197880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535531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r>
              <a:rPr lang="en-US" sz="3200" b="1" u="sng" dirty="0">
                <a:solidFill>
                  <a:srgbClr val="FFFF00"/>
                </a:solidFill>
              </a:rPr>
              <a:t>Where does our name come from?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</a:rPr>
              <a:t>Rom 16:16			churches of Christ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</a:rPr>
              <a:t>Matthew 16:18		My church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</a:rPr>
              <a:t>Acts 2:47			Lord added to the church daily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</a:rPr>
              <a:t>Acts 20:28			shepherd the church of God which He 					purchased with His own blood.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</a:rPr>
              <a:t>Ephesians 1:22,23			</a:t>
            </a:r>
            <a:r>
              <a:rPr lang="en-US" sz="2000" b="1" u="sng" dirty="0">
                <a:solidFill>
                  <a:srgbClr val="FFFF00"/>
                </a:solidFill>
              </a:rPr>
              <a:t>Church = Body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</a:rPr>
              <a:t>Ephesians 4:4			1 Body = 1 church 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57400" y="14287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62200" y="2038350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28800" y="2647950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28800" y="3257550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33700" y="4171950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28900" y="4781550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70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05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r>
              <a:rPr lang="en-US" sz="3200" b="1" u="sng" dirty="0">
                <a:solidFill>
                  <a:srgbClr val="FFFF00"/>
                </a:solidFill>
              </a:rPr>
              <a:t>Where did all of these “churches” come from?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marL="457200">
              <a:lnSpc>
                <a:spcPct val="115000"/>
              </a:lnSpc>
            </a:pP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A </a:t>
            </a: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Denomination</a:t>
            </a: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 is:</a:t>
            </a:r>
          </a:p>
          <a:p>
            <a:pPr marL="457200">
              <a:lnSpc>
                <a:spcPct val="115000"/>
              </a:lnSpc>
            </a:pPr>
            <a:endParaRPr lang="en-US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</a:pP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Unscriptural—has no Biblical support</a:t>
            </a:r>
          </a:p>
          <a:p>
            <a:pPr marL="457200">
              <a:lnSpc>
                <a:spcPct val="115000"/>
              </a:lnSpc>
            </a:pPr>
            <a:endParaRPr lang="en-US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</a:pP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Anti-scriptural—goes against the idea of the Bible</a:t>
            </a:r>
          </a:p>
          <a:p>
            <a:pPr marL="457200">
              <a:lnSpc>
                <a:spcPct val="115000"/>
              </a:lnSpc>
            </a:pPr>
            <a:endParaRPr lang="en-US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</a:rPr>
              <a:t>Post-scriptural- came into existence after Bible was already written</a:t>
            </a:r>
            <a:endParaRPr lang="en-US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5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" y="8043"/>
            <a:ext cx="904409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FF00"/>
                </a:solidFill>
              </a:rPr>
              <a:t>Counterfeit Churches </a:t>
            </a:r>
            <a:r>
              <a:rPr lang="en-US" sz="900" b="1" i="1" u="sng" dirty="0">
                <a:solidFill>
                  <a:srgbClr val="FFFF00"/>
                </a:solidFill>
              </a:rPr>
              <a:t>(</a:t>
            </a:r>
            <a:r>
              <a:rPr lang="en-US" sz="1000" b="1" i="1" u="sng" dirty="0">
                <a:solidFill>
                  <a:srgbClr val="FFFF00"/>
                </a:solidFill>
              </a:rPr>
              <a:t>not exhaustive)</a:t>
            </a:r>
          </a:p>
          <a:p>
            <a:endParaRPr lang="en-US" sz="2800" b="1" i="1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45,000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different varieties of false denominations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110 A.D. Ignatius of Antioch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325/606 A.D. Catholic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622 A.D. Islam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1054 A.D Greek Orthodox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1500’s Lutheran (protestant reformation)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Presbyterian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1607 John Smyth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1739 Methodist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Seven Day Adventist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1800 Jehovah Witness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1901 Pentecostal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53" y="3208232"/>
            <a:ext cx="341788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112508"/>
            <a:ext cx="3733799" cy="20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438400" y="1809750"/>
            <a:ext cx="28956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01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76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890"/>
            <a:ext cx="9144000" cy="514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504950"/>
            <a:ext cx="3276600" cy="25853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1:6-7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1:1-2,9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2:12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 2:13-14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1:9</a:t>
            </a:r>
          </a:p>
        </p:txBody>
      </p:sp>
    </p:spTree>
    <p:extLst>
      <p:ext uri="{BB962C8B-B14F-4D97-AF65-F5344CB8AC3E}">
        <p14:creationId xmlns:p14="http://schemas.microsoft.com/office/powerpoint/2010/main" val="3596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566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281</Words>
  <Application>Microsoft Office PowerPoint</Application>
  <PresentationFormat>On-screen Show (16:9)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Engravers MT</vt:lpstr>
      <vt:lpstr>Palatino Linotype</vt:lpstr>
      <vt:lpstr>Wingdings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cp:lastModifiedBy>Bryan Dockens</cp:lastModifiedBy>
  <cp:revision>19</cp:revision>
  <dcterms:created xsi:type="dcterms:W3CDTF">2008-03-16T18:22:36Z</dcterms:created>
  <dcterms:modified xsi:type="dcterms:W3CDTF">2026-04-22T19:18:11Z</dcterms:modified>
</cp:coreProperties>
</file>