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701" r:id="rId2"/>
  </p:sldMasterIdLst>
  <p:notesMasterIdLst>
    <p:notesMasterId r:id="rId17"/>
  </p:notesMasterIdLst>
  <p:sldIdLst>
    <p:sldId id="372"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Lst>
  <p:sldSz cx="9144000" cy="5143500" type="screen16x9"/>
  <p:notesSz cx="6858000" cy="9144000"/>
  <p:defaultTextStyle>
    <a:defPPr>
      <a:defRPr lang="en-US"/>
    </a:defPPr>
    <a:lvl1pPr marL="0" algn="l" defTabSz="914175" rtl="0" eaLnBrk="1" latinLnBrk="0" hangingPunct="1">
      <a:defRPr sz="1800" kern="1200">
        <a:solidFill>
          <a:schemeClr val="tx1"/>
        </a:solidFill>
        <a:latin typeface="+mn-lt"/>
        <a:ea typeface="+mn-ea"/>
        <a:cs typeface="+mn-cs"/>
      </a:defRPr>
    </a:lvl1pPr>
    <a:lvl2pPr marL="457082" algn="l" defTabSz="914175" rtl="0" eaLnBrk="1" latinLnBrk="0" hangingPunct="1">
      <a:defRPr sz="1800" kern="1200">
        <a:solidFill>
          <a:schemeClr val="tx1"/>
        </a:solidFill>
        <a:latin typeface="+mn-lt"/>
        <a:ea typeface="+mn-ea"/>
        <a:cs typeface="+mn-cs"/>
      </a:defRPr>
    </a:lvl2pPr>
    <a:lvl3pPr marL="914175" algn="l" defTabSz="914175" rtl="0" eaLnBrk="1" latinLnBrk="0" hangingPunct="1">
      <a:defRPr sz="1800" kern="1200">
        <a:solidFill>
          <a:schemeClr val="tx1"/>
        </a:solidFill>
        <a:latin typeface="+mn-lt"/>
        <a:ea typeface="+mn-ea"/>
        <a:cs typeface="+mn-cs"/>
      </a:defRPr>
    </a:lvl3pPr>
    <a:lvl4pPr marL="1371260" algn="l" defTabSz="914175" rtl="0" eaLnBrk="1" latinLnBrk="0" hangingPunct="1">
      <a:defRPr sz="1800" kern="1200">
        <a:solidFill>
          <a:schemeClr val="tx1"/>
        </a:solidFill>
        <a:latin typeface="+mn-lt"/>
        <a:ea typeface="+mn-ea"/>
        <a:cs typeface="+mn-cs"/>
      </a:defRPr>
    </a:lvl4pPr>
    <a:lvl5pPr marL="1828349" algn="l" defTabSz="914175" rtl="0" eaLnBrk="1" latinLnBrk="0" hangingPunct="1">
      <a:defRPr sz="1800" kern="1200">
        <a:solidFill>
          <a:schemeClr val="tx1"/>
        </a:solidFill>
        <a:latin typeface="+mn-lt"/>
        <a:ea typeface="+mn-ea"/>
        <a:cs typeface="+mn-cs"/>
      </a:defRPr>
    </a:lvl5pPr>
    <a:lvl6pPr marL="2285430" algn="l" defTabSz="914175" rtl="0" eaLnBrk="1" latinLnBrk="0" hangingPunct="1">
      <a:defRPr sz="1800" kern="1200">
        <a:solidFill>
          <a:schemeClr val="tx1"/>
        </a:solidFill>
        <a:latin typeface="+mn-lt"/>
        <a:ea typeface="+mn-ea"/>
        <a:cs typeface="+mn-cs"/>
      </a:defRPr>
    </a:lvl6pPr>
    <a:lvl7pPr marL="2742512" algn="l" defTabSz="914175" rtl="0" eaLnBrk="1" latinLnBrk="0" hangingPunct="1">
      <a:defRPr sz="1800" kern="1200">
        <a:solidFill>
          <a:schemeClr val="tx1"/>
        </a:solidFill>
        <a:latin typeface="+mn-lt"/>
        <a:ea typeface="+mn-ea"/>
        <a:cs typeface="+mn-cs"/>
      </a:defRPr>
    </a:lvl7pPr>
    <a:lvl8pPr marL="3199600" algn="l" defTabSz="914175" rtl="0" eaLnBrk="1" latinLnBrk="0" hangingPunct="1">
      <a:defRPr sz="1800" kern="1200">
        <a:solidFill>
          <a:schemeClr val="tx1"/>
        </a:solidFill>
        <a:latin typeface="+mn-lt"/>
        <a:ea typeface="+mn-ea"/>
        <a:cs typeface="+mn-cs"/>
      </a:defRPr>
    </a:lvl8pPr>
    <a:lvl9pPr marL="3656686" algn="l" defTabSz="91417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23" autoAdjust="0"/>
    <p:restoredTop sz="86325" autoAdjust="0"/>
  </p:normalViewPr>
  <p:slideViewPr>
    <p:cSldViewPr>
      <p:cViewPr varScale="1">
        <p:scale>
          <a:sx n="121" d="100"/>
          <a:sy n="121" d="100"/>
        </p:scale>
        <p:origin x="834" y="11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4/22/2026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extLst>
      <p:ext uri="{BB962C8B-B14F-4D97-AF65-F5344CB8AC3E}">
        <p14:creationId xmlns:p14="http://schemas.microsoft.com/office/powerpoint/2010/main" val="1807486582"/>
      </p:ext>
    </p:extLst>
  </p:cSld>
  <p:clrMap bg1="lt1" tx1="dk1" bg2="lt2" tx2="dk2" accent1="accent1" accent2="accent2" accent3="accent3" accent4="accent4" accent5="accent5" accent6="accent6" hlink="hlink" folHlink="folHlink"/>
  <p:notesStyle>
    <a:lvl1pPr marL="0" algn="l" defTabSz="914175" rtl="0" eaLnBrk="1" latinLnBrk="0" hangingPunct="1">
      <a:defRPr sz="1200" kern="1200">
        <a:solidFill>
          <a:schemeClr val="tx1"/>
        </a:solidFill>
        <a:latin typeface="+mn-lt"/>
        <a:ea typeface="+mn-ea"/>
        <a:cs typeface="+mn-cs"/>
      </a:defRPr>
    </a:lvl1pPr>
    <a:lvl2pPr marL="457082" algn="l" defTabSz="914175" rtl="0" eaLnBrk="1" latinLnBrk="0" hangingPunct="1">
      <a:defRPr sz="1200" kern="1200">
        <a:solidFill>
          <a:schemeClr val="tx1"/>
        </a:solidFill>
        <a:latin typeface="+mn-lt"/>
        <a:ea typeface="+mn-ea"/>
        <a:cs typeface="+mn-cs"/>
      </a:defRPr>
    </a:lvl2pPr>
    <a:lvl3pPr marL="914175" algn="l" defTabSz="914175" rtl="0" eaLnBrk="1" latinLnBrk="0" hangingPunct="1">
      <a:defRPr sz="1200" kern="1200">
        <a:solidFill>
          <a:schemeClr val="tx1"/>
        </a:solidFill>
        <a:latin typeface="+mn-lt"/>
        <a:ea typeface="+mn-ea"/>
        <a:cs typeface="+mn-cs"/>
      </a:defRPr>
    </a:lvl3pPr>
    <a:lvl4pPr marL="1371260" algn="l" defTabSz="914175" rtl="0" eaLnBrk="1" latinLnBrk="0" hangingPunct="1">
      <a:defRPr sz="1200" kern="1200">
        <a:solidFill>
          <a:schemeClr val="tx1"/>
        </a:solidFill>
        <a:latin typeface="+mn-lt"/>
        <a:ea typeface="+mn-ea"/>
        <a:cs typeface="+mn-cs"/>
      </a:defRPr>
    </a:lvl4pPr>
    <a:lvl5pPr marL="1828349" algn="l" defTabSz="914175" rtl="0" eaLnBrk="1" latinLnBrk="0" hangingPunct="1">
      <a:defRPr sz="1200" kern="1200">
        <a:solidFill>
          <a:schemeClr val="tx1"/>
        </a:solidFill>
        <a:latin typeface="+mn-lt"/>
        <a:ea typeface="+mn-ea"/>
        <a:cs typeface="+mn-cs"/>
      </a:defRPr>
    </a:lvl5pPr>
    <a:lvl6pPr marL="2285430" algn="l" defTabSz="914175" rtl="0" eaLnBrk="1" latinLnBrk="0" hangingPunct="1">
      <a:defRPr sz="1200" kern="1200">
        <a:solidFill>
          <a:schemeClr val="tx1"/>
        </a:solidFill>
        <a:latin typeface="+mn-lt"/>
        <a:ea typeface="+mn-ea"/>
        <a:cs typeface="+mn-cs"/>
      </a:defRPr>
    </a:lvl6pPr>
    <a:lvl7pPr marL="2742512" algn="l" defTabSz="914175" rtl="0" eaLnBrk="1" latinLnBrk="0" hangingPunct="1">
      <a:defRPr sz="1200" kern="1200">
        <a:solidFill>
          <a:schemeClr val="tx1"/>
        </a:solidFill>
        <a:latin typeface="+mn-lt"/>
        <a:ea typeface="+mn-ea"/>
        <a:cs typeface="+mn-cs"/>
      </a:defRPr>
    </a:lvl7pPr>
    <a:lvl8pPr marL="3199600" algn="l" defTabSz="914175" rtl="0" eaLnBrk="1" latinLnBrk="0" hangingPunct="1">
      <a:defRPr sz="1200" kern="1200">
        <a:solidFill>
          <a:schemeClr val="tx1"/>
        </a:solidFill>
        <a:latin typeface="+mn-lt"/>
        <a:ea typeface="+mn-ea"/>
        <a:cs typeface="+mn-cs"/>
      </a:defRPr>
    </a:lvl8pPr>
    <a:lvl9pPr marL="3656686" algn="l" defTabSz="9141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28A3-9334-4826-978B-8876E500B9F5}"/>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A4BD34D-FBE9-4997-AB47-CE7C00D55C4D}"/>
              </a:ext>
            </a:extLst>
          </p:cNvPr>
          <p:cNvSpPr>
            <a:spLocks noGrp="1"/>
          </p:cNvSpPr>
          <p:nvPr>
            <p:ph type="subTitle" idx="1"/>
          </p:nvPr>
        </p:nvSpPr>
        <p:spPr>
          <a:xfrm>
            <a:off x="1143000" y="2701528"/>
            <a:ext cx="6858000" cy="1241822"/>
          </a:xfrm>
        </p:spPr>
        <p:txBody>
          <a:bodyPr/>
          <a:lstStyle>
            <a:lvl1pPr marL="0" indent="0" algn="ctr">
              <a:buNone/>
              <a:defRPr sz="1800"/>
            </a:lvl1pPr>
            <a:lvl2pPr marL="342812" indent="0" algn="ctr">
              <a:buNone/>
              <a:defRPr sz="1500"/>
            </a:lvl2pPr>
            <a:lvl3pPr marL="685630" indent="0" algn="ctr">
              <a:buNone/>
              <a:defRPr sz="1400"/>
            </a:lvl3pPr>
            <a:lvl4pPr marL="1028445" indent="0" algn="ctr">
              <a:buNone/>
              <a:defRPr sz="1200"/>
            </a:lvl4pPr>
            <a:lvl5pPr marL="1371260" indent="0" algn="ctr">
              <a:buNone/>
              <a:defRPr sz="1200"/>
            </a:lvl5pPr>
            <a:lvl6pPr marL="1714079" indent="0" algn="ctr">
              <a:buNone/>
              <a:defRPr sz="1200"/>
            </a:lvl6pPr>
            <a:lvl7pPr marL="2056889" indent="0" algn="ctr">
              <a:buNone/>
              <a:defRPr sz="1200"/>
            </a:lvl7pPr>
            <a:lvl8pPr marL="2399700" indent="0" algn="ctr">
              <a:buNone/>
              <a:defRPr sz="1200"/>
            </a:lvl8pPr>
            <a:lvl9pPr marL="2742512"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3E7880-5659-4EF1-AEC8-E99BE78274C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0114D52B-D1CE-4E5F-91CA-64A5BAE88A0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7000A198-DAD0-4FB8-AF24-5530F1333FD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957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E31D9-B225-49EF-9FBF-FA07515D40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874E77-2AA9-4B70-B71C-E26EC3CC78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F818B8-58C1-4AFA-86D1-48CA8511B34A}"/>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9858EE00-5AD7-4FF1-8E89-5504C1D7A48D}"/>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25FC752-A308-4C3D-9CCC-1D000295F73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5915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E7E9D-95F6-4CCC-B445-4BA500A37DD0}"/>
              </a:ext>
            </a:extLst>
          </p:cNvPr>
          <p:cNvSpPr>
            <a:spLocks noGrp="1"/>
          </p:cNvSpPr>
          <p:nvPr>
            <p:ph type="title" orient="vert"/>
          </p:nvPr>
        </p:nvSpPr>
        <p:spPr>
          <a:xfrm>
            <a:off x="6543676" y="27385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0016AA-2343-4011-B7F8-C23C740AA7B2}"/>
              </a:ext>
            </a:extLst>
          </p:cNvPr>
          <p:cNvSpPr>
            <a:spLocks noGrp="1"/>
          </p:cNvSpPr>
          <p:nvPr>
            <p:ph type="body" orient="vert" idx="1"/>
          </p:nvPr>
        </p:nvSpPr>
        <p:spPr>
          <a:xfrm>
            <a:off x="628652" y="27385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08758-33DF-4A3D-B8F6-856CDFF756AF}"/>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7D8A60FF-E294-4E66-A184-1B3C8000DB5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8B6B201A-7787-4DC1-851E-CFEEBD3F7F3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6526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28A3-9334-4826-978B-8876E500B9F5}"/>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A4BD34D-FBE9-4997-AB47-CE7C00D55C4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53E7880-5659-4EF1-AEC8-E99BE78274C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0114D52B-D1CE-4E5F-91CA-64A5BAE88A0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7000A198-DAD0-4FB8-AF24-5530F1333FD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4714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D0F44-478B-4FBC-8D53-B0B52C83A8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12A4F7-9149-4C07-AE18-6DDB864281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3FCC16-8C65-40D1-B69E-DB3CC61D7DD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5EB5D6D-F388-422C-BCF9-ED62D8DD1899}"/>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4E2B45D4-724A-435B-BEC0-67A885DFBCB5}"/>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2052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67D2B-E976-4140-A0C6-2B51DE474121}"/>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332A27F-4BA4-4E7D-BC47-37D6F2EFA028}"/>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BDC614-DF6E-4E46-92A7-BCB9489E0756}"/>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DE9AC026-E548-4AB0-B641-DE2D6F59D29C}"/>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34E388F-2243-4F38-8309-4A65EA7201BE}"/>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9342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2A3A-0742-4423-8489-7AAA38C47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63ABCE-97F3-4120-B978-2E72CA857658}"/>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32DB10-6F02-4A4B-BB9D-CEF78E1A084A}"/>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3E7457-B644-456A-84DE-88A73EE4BD4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DF07B4FC-CA67-4CF1-9990-5CD704C0EC81}"/>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5107B49D-83D4-4352-945F-A0B8AF91C3DD}"/>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77372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EE9C-D571-44DF-94D4-0A68C61B17A5}"/>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EAA397-F27C-4ED7-8671-131E2F7209F2}"/>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D9EB66E-4006-4841-973B-F08587DB57E4}"/>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055A02-C54D-419A-952B-C4D36E19274A}"/>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90283-2628-4339-9C4C-02672A92B3A2}"/>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D9C85E-3B53-4622-9244-C02C83A5C18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8" name="Footer Placeholder 7">
            <a:extLst>
              <a:ext uri="{FF2B5EF4-FFF2-40B4-BE49-F238E27FC236}">
                <a16:creationId xmlns:a16="http://schemas.microsoft.com/office/drawing/2014/main" id="{FD4E9DA3-8482-43B6-A979-F962434766F1}"/>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a16="http://schemas.microsoft.com/office/drawing/2014/main" id="{DB9B7F8B-DC47-405A-AF80-83149903372F}"/>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3945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921EF-867F-4D2F-BE98-A86E036EB8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E964C3-576E-4222-BAFD-5DE27082DFAC}"/>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4" name="Footer Placeholder 3">
            <a:extLst>
              <a:ext uri="{FF2B5EF4-FFF2-40B4-BE49-F238E27FC236}">
                <a16:creationId xmlns:a16="http://schemas.microsoft.com/office/drawing/2014/main" id="{2322ED77-3E78-4E36-9A34-73F5574F1A96}"/>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9D08AD8F-0C1E-4473-AD0B-0E094D3FEDA0}"/>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896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2503A9-14A2-4203-A01C-0858330D54EE}"/>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3" name="Footer Placeholder 2">
            <a:extLst>
              <a:ext uri="{FF2B5EF4-FFF2-40B4-BE49-F238E27FC236}">
                <a16:creationId xmlns:a16="http://schemas.microsoft.com/office/drawing/2014/main" id="{6257FA0A-0854-4CBF-A863-4E15D9D476E9}"/>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a16="http://schemas.microsoft.com/office/drawing/2014/main" id="{A60946B8-8D0C-4182-87F0-CBE45F755112}"/>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16999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096B4-1FDF-4FAF-9C20-A0786F9775D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2F76DEB-1772-4BF4-92E1-1E7688588D41}"/>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BCA1ED-1A19-427C-909C-99147C773D77}"/>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E57E810A-E192-458A-A218-7D18ACB97B9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5CDE8274-FA28-448A-BBC9-0BB922623E8D}"/>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6772AAAB-52E7-4595-91B5-C624AB37A5EB}"/>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5840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D0F44-478B-4FBC-8D53-B0B52C83A8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12A4F7-9149-4C07-AE18-6DDB864281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3FCC16-8C65-40D1-B69E-DB3CC61D7DD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5EB5D6D-F388-422C-BCF9-ED62D8DD1899}"/>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4E2B45D4-724A-435B-BEC0-67A885DFBCB5}"/>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27371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C8CB-DCAB-480B-81C6-E8C464D9857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0C59763-44F4-435D-BFF1-11525ADA848C}"/>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D68521E-6CDC-4BB6-9D3F-3D630F8C97B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F5ADAD04-F951-4ADF-907C-32D2B736EB5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F9269598-7F5E-4D60-8D01-A29A51749CBB}"/>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AB307771-3E27-4536-846C-DBBA0B0FDA2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397137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E31D9-B225-49EF-9FBF-FA07515D40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874E77-2AA9-4B70-B71C-E26EC3CC78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F818B8-58C1-4AFA-86D1-48CA8511B34A}"/>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9858EE00-5AD7-4FF1-8E89-5504C1D7A48D}"/>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25FC752-A308-4C3D-9CCC-1D000295F736}"/>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6925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4E7E9D-95F6-4CCC-B445-4BA500A37DD0}"/>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0016AA-2343-4011-B7F8-C23C740AA7B2}"/>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08758-33DF-4A3D-B8F6-856CDFF756AF}"/>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7D8A60FF-E294-4E66-A184-1B3C8000DB5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8B6B201A-7787-4DC1-851E-CFEEBD3F7F3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2822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67D2B-E976-4140-A0C6-2B51DE474121}"/>
              </a:ext>
            </a:extLst>
          </p:cNvPr>
          <p:cNvSpPr>
            <a:spLocks noGrp="1"/>
          </p:cNvSpPr>
          <p:nvPr>
            <p:ph type="title"/>
          </p:nvPr>
        </p:nvSpPr>
        <p:spPr>
          <a:xfrm>
            <a:off x="623888" y="128231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332A27F-4BA4-4E7D-BC47-37D6F2EFA028}"/>
              </a:ext>
            </a:extLst>
          </p:cNvPr>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812" indent="0">
              <a:buNone/>
              <a:defRPr sz="1500">
                <a:solidFill>
                  <a:schemeClr val="tx1">
                    <a:tint val="75000"/>
                  </a:schemeClr>
                </a:solidFill>
              </a:defRPr>
            </a:lvl2pPr>
            <a:lvl3pPr marL="685630" indent="0">
              <a:buNone/>
              <a:defRPr sz="1400">
                <a:solidFill>
                  <a:schemeClr val="tx1">
                    <a:tint val="75000"/>
                  </a:schemeClr>
                </a:solidFill>
              </a:defRPr>
            </a:lvl3pPr>
            <a:lvl4pPr marL="1028445" indent="0">
              <a:buNone/>
              <a:defRPr sz="1200">
                <a:solidFill>
                  <a:schemeClr val="tx1">
                    <a:tint val="75000"/>
                  </a:schemeClr>
                </a:solidFill>
              </a:defRPr>
            </a:lvl4pPr>
            <a:lvl5pPr marL="1371260" indent="0">
              <a:buNone/>
              <a:defRPr sz="1200">
                <a:solidFill>
                  <a:schemeClr val="tx1">
                    <a:tint val="75000"/>
                  </a:schemeClr>
                </a:solidFill>
              </a:defRPr>
            </a:lvl5pPr>
            <a:lvl6pPr marL="1714079" indent="0">
              <a:buNone/>
              <a:defRPr sz="1200">
                <a:solidFill>
                  <a:schemeClr val="tx1">
                    <a:tint val="75000"/>
                  </a:schemeClr>
                </a:solidFill>
              </a:defRPr>
            </a:lvl6pPr>
            <a:lvl7pPr marL="2056889" indent="0">
              <a:buNone/>
              <a:defRPr sz="1200">
                <a:solidFill>
                  <a:schemeClr val="tx1">
                    <a:tint val="75000"/>
                  </a:schemeClr>
                </a:solidFill>
              </a:defRPr>
            </a:lvl7pPr>
            <a:lvl8pPr marL="2399700" indent="0">
              <a:buNone/>
              <a:defRPr sz="1200">
                <a:solidFill>
                  <a:schemeClr val="tx1">
                    <a:tint val="75000"/>
                  </a:schemeClr>
                </a:solidFill>
              </a:defRPr>
            </a:lvl8pPr>
            <a:lvl9pPr marL="2742512"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BDC614-DF6E-4E46-92A7-BCB9489E0756}"/>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DE9AC026-E548-4AB0-B641-DE2D6F59D29C}"/>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A34E388F-2243-4F38-8309-4A65EA7201BE}"/>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5938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52A3A-0742-4423-8489-7AAA38C47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963ABCE-97F3-4120-B978-2E72CA857658}"/>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32DB10-6F02-4A4B-BB9D-CEF78E1A084A}"/>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3E7457-B644-456A-84DE-88A73EE4BD48}"/>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DF07B4FC-CA67-4CF1-9990-5CD704C0EC81}"/>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5107B49D-83D4-4352-945F-A0B8AF91C3DD}"/>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968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DEE9C-D571-44DF-94D4-0A68C61B17A5}"/>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EAA397-F27C-4ED7-8671-131E2F7209F2}"/>
              </a:ext>
            </a:extLst>
          </p:cNvPr>
          <p:cNvSpPr>
            <a:spLocks noGrp="1"/>
          </p:cNvSpPr>
          <p:nvPr>
            <p:ph type="body" idx="1"/>
          </p:nvPr>
        </p:nvSpPr>
        <p:spPr>
          <a:xfrm>
            <a:off x="629842" y="1260872"/>
            <a:ext cx="3868340" cy="617934"/>
          </a:xfrm>
        </p:spPr>
        <p:txBody>
          <a:bodyPr anchor="b"/>
          <a:lstStyle>
            <a:lvl1pPr marL="0" indent="0">
              <a:buNone/>
              <a:defRPr sz="1800" b="1"/>
            </a:lvl1pPr>
            <a:lvl2pPr marL="342812" indent="0">
              <a:buNone/>
              <a:defRPr sz="1500" b="1"/>
            </a:lvl2pPr>
            <a:lvl3pPr marL="685630" indent="0">
              <a:buNone/>
              <a:defRPr sz="1400" b="1"/>
            </a:lvl3pPr>
            <a:lvl4pPr marL="1028445" indent="0">
              <a:buNone/>
              <a:defRPr sz="1200" b="1"/>
            </a:lvl4pPr>
            <a:lvl5pPr marL="1371260" indent="0">
              <a:buNone/>
              <a:defRPr sz="1200" b="1"/>
            </a:lvl5pPr>
            <a:lvl6pPr marL="1714079" indent="0">
              <a:buNone/>
              <a:defRPr sz="1200" b="1"/>
            </a:lvl6pPr>
            <a:lvl7pPr marL="2056889" indent="0">
              <a:buNone/>
              <a:defRPr sz="1200" b="1"/>
            </a:lvl7pPr>
            <a:lvl8pPr marL="2399700" indent="0">
              <a:buNone/>
              <a:defRPr sz="1200" b="1"/>
            </a:lvl8pPr>
            <a:lvl9pPr marL="2742512"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D9EB66E-4006-4841-973B-F08587DB57E4}"/>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055A02-C54D-419A-952B-C4D36E19274A}"/>
              </a:ext>
            </a:extLst>
          </p:cNvPr>
          <p:cNvSpPr>
            <a:spLocks noGrp="1"/>
          </p:cNvSpPr>
          <p:nvPr>
            <p:ph type="body" sz="quarter" idx="3"/>
          </p:nvPr>
        </p:nvSpPr>
        <p:spPr>
          <a:xfrm>
            <a:off x="4629152" y="1260872"/>
            <a:ext cx="3887391" cy="617934"/>
          </a:xfrm>
        </p:spPr>
        <p:txBody>
          <a:bodyPr anchor="b"/>
          <a:lstStyle>
            <a:lvl1pPr marL="0" indent="0">
              <a:buNone/>
              <a:defRPr sz="1800" b="1"/>
            </a:lvl1pPr>
            <a:lvl2pPr marL="342812" indent="0">
              <a:buNone/>
              <a:defRPr sz="1500" b="1"/>
            </a:lvl2pPr>
            <a:lvl3pPr marL="685630" indent="0">
              <a:buNone/>
              <a:defRPr sz="1400" b="1"/>
            </a:lvl3pPr>
            <a:lvl4pPr marL="1028445" indent="0">
              <a:buNone/>
              <a:defRPr sz="1200" b="1"/>
            </a:lvl4pPr>
            <a:lvl5pPr marL="1371260" indent="0">
              <a:buNone/>
              <a:defRPr sz="1200" b="1"/>
            </a:lvl5pPr>
            <a:lvl6pPr marL="1714079" indent="0">
              <a:buNone/>
              <a:defRPr sz="1200" b="1"/>
            </a:lvl6pPr>
            <a:lvl7pPr marL="2056889" indent="0">
              <a:buNone/>
              <a:defRPr sz="1200" b="1"/>
            </a:lvl7pPr>
            <a:lvl8pPr marL="2399700" indent="0">
              <a:buNone/>
              <a:defRPr sz="1200" b="1"/>
            </a:lvl8pPr>
            <a:lvl9pPr marL="2742512"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90283-2628-4339-9C4C-02672A92B3A2}"/>
              </a:ext>
            </a:extLst>
          </p:cNvPr>
          <p:cNvSpPr>
            <a:spLocks noGrp="1"/>
          </p:cNvSpPr>
          <p:nvPr>
            <p:ph sz="quarter" idx="4"/>
          </p:nvPr>
        </p:nvSpPr>
        <p:spPr>
          <a:xfrm>
            <a:off x="4629152"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D9C85E-3B53-4622-9244-C02C83A5C18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8" name="Footer Placeholder 7">
            <a:extLst>
              <a:ext uri="{FF2B5EF4-FFF2-40B4-BE49-F238E27FC236}">
                <a16:creationId xmlns:a16="http://schemas.microsoft.com/office/drawing/2014/main" id="{FD4E9DA3-8482-43B6-A979-F962434766F1}"/>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a16="http://schemas.microsoft.com/office/drawing/2014/main" id="{DB9B7F8B-DC47-405A-AF80-83149903372F}"/>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7435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921EF-867F-4D2F-BE98-A86E036EB8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E964C3-576E-4222-BAFD-5DE27082DFAC}"/>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4" name="Footer Placeholder 3">
            <a:extLst>
              <a:ext uri="{FF2B5EF4-FFF2-40B4-BE49-F238E27FC236}">
                <a16:creationId xmlns:a16="http://schemas.microsoft.com/office/drawing/2014/main" id="{2322ED77-3E78-4E36-9A34-73F5574F1A96}"/>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a16="http://schemas.microsoft.com/office/drawing/2014/main" id="{9D08AD8F-0C1E-4473-AD0B-0E094D3FEDA0}"/>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270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2503A9-14A2-4203-A01C-0858330D54EE}"/>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3" name="Footer Placeholder 2">
            <a:extLst>
              <a:ext uri="{FF2B5EF4-FFF2-40B4-BE49-F238E27FC236}">
                <a16:creationId xmlns:a16="http://schemas.microsoft.com/office/drawing/2014/main" id="{6257FA0A-0854-4CBF-A863-4E15D9D476E9}"/>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a16="http://schemas.microsoft.com/office/drawing/2014/main" id="{A60946B8-8D0C-4182-87F0-CBE45F755112}"/>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4186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096B4-1FDF-4FAF-9C20-A0786F9775D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2F76DEB-1772-4BF4-92E1-1E7688588D41}"/>
              </a:ext>
            </a:extLst>
          </p:cNvPr>
          <p:cNvSpPr>
            <a:spLocks noGrp="1"/>
          </p:cNvSpPr>
          <p:nvPr>
            <p:ph idx="1"/>
          </p:nvPr>
        </p:nvSpPr>
        <p:spPr>
          <a:xfrm>
            <a:off x="3887391" y="74057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BCA1ED-1A19-427C-909C-99147C773D77}"/>
              </a:ext>
            </a:extLst>
          </p:cNvPr>
          <p:cNvSpPr>
            <a:spLocks noGrp="1"/>
          </p:cNvSpPr>
          <p:nvPr>
            <p:ph type="body" sz="half" idx="2"/>
          </p:nvPr>
        </p:nvSpPr>
        <p:spPr>
          <a:xfrm>
            <a:off x="629841" y="1543052"/>
            <a:ext cx="2949178" cy="2858691"/>
          </a:xfrm>
        </p:spPr>
        <p:txBody>
          <a:bodyPr/>
          <a:lstStyle>
            <a:lvl1pPr marL="0" indent="0">
              <a:buNone/>
              <a:defRPr sz="1200"/>
            </a:lvl1pPr>
            <a:lvl2pPr marL="342812" indent="0">
              <a:buNone/>
              <a:defRPr sz="1100"/>
            </a:lvl2pPr>
            <a:lvl3pPr marL="685630" indent="0">
              <a:buNone/>
              <a:defRPr sz="900"/>
            </a:lvl3pPr>
            <a:lvl4pPr marL="1028445" indent="0">
              <a:buNone/>
              <a:defRPr sz="800"/>
            </a:lvl4pPr>
            <a:lvl5pPr marL="1371260" indent="0">
              <a:buNone/>
              <a:defRPr sz="800"/>
            </a:lvl5pPr>
            <a:lvl6pPr marL="1714079" indent="0">
              <a:buNone/>
              <a:defRPr sz="800"/>
            </a:lvl6pPr>
            <a:lvl7pPr marL="2056889" indent="0">
              <a:buNone/>
              <a:defRPr sz="800"/>
            </a:lvl7pPr>
            <a:lvl8pPr marL="2399700" indent="0">
              <a:buNone/>
              <a:defRPr sz="800"/>
            </a:lvl8pPr>
            <a:lvl9pPr marL="2742512"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E57E810A-E192-458A-A218-7D18ACB97B9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5CDE8274-FA28-448A-BBC9-0BB922623E8D}"/>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6772AAAB-52E7-4595-91B5-C624AB37A5EB}"/>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1626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FC8CB-DCAB-480B-81C6-E8C464D9857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0C59763-44F4-435D-BFF1-11525ADA848C}"/>
              </a:ext>
            </a:extLst>
          </p:cNvPr>
          <p:cNvSpPr>
            <a:spLocks noGrp="1"/>
          </p:cNvSpPr>
          <p:nvPr>
            <p:ph type="pic" idx="1"/>
          </p:nvPr>
        </p:nvSpPr>
        <p:spPr>
          <a:xfrm>
            <a:off x="3887391" y="740579"/>
            <a:ext cx="4629150" cy="3655219"/>
          </a:xfrm>
        </p:spPr>
        <p:txBody>
          <a:bodyPr/>
          <a:lstStyle>
            <a:lvl1pPr marL="0" indent="0">
              <a:buNone/>
              <a:defRPr sz="2400"/>
            </a:lvl1pPr>
            <a:lvl2pPr marL="342812" indent="0">
              <a:buNone/>
              <a:defRPr sz="2100"/>
            </a:lvl2pPr>
            <a:lvl3pPr marL="685630" indent="0">
              <a:buNone/>
              <a:defRPr sz="1800"/>
            </a:lvl3pPr>
            <a:lvl4pPr marL="1028445" indent="0">
              <a:buNone/>
              <a:defRPr sz="1500"/>
            </a:lvl4pPr>
            <a:lvl5pPr marL="1371260" indent="0">
              <a:buNone/>
              <a:defRPr sz="1500"/>
            </a:lvl5pPr>
            <a:lvl6pPr marL="1714079" indent="0">
              <a:buNone/>
              <a:defRPr sz="1500"/>
            </a:lvl6pPr>
            <a:lvl7pPr marL="2056889" indent="0">
              <a:buNone/>
              <a:defRPr sz="1500"/>
            </a:lvl7pPr>
            <a:lvl8pPr marL="2399700" indent="0">
              <a:buNone/>
              <a:defRPr sz="1500"/>
            </a:lvl8pPr>
            <a:lvl9pPr marL="2742512" indent="0">
              <a:buNone/>
              <a:defRPr sz="1500"/>
            </a:lvl9pPr>
          </a:lstStyle>
          <a:p>
            <a:endParaRPr lang="en-US"/>
          </a:p>
        </p:txBody>
      </p:sp>
      <p:sp>
        <p:nvSpPr>
          <p:cNvPr id="4" name="Text Placeholder 3">
            <a:extLst>
              <a:ext uri="{FF2B5EF4-FFF2-40B4-BE49-F238E27FC236}">
                <a16:creationId xmlns:a16="http://schemas.microsoft.com/office/drawing/2014/main" id="{CD68521E-6CDC-4BB6-9D3F-3D630F8C97B6}"/>
              </a:ext>
            </a:extLst>
          </p:cNvPr>
          <p:cNvSpPr>
            <a:spLocks noGrp="1"/>
          </p:cNvSpPr>
          <p:nvPr>
            <p:ph type="body" sz="half" idx="2"/>
          </p:nvPr>
        </p:nvSpPr>
        <p:spPr>
          <a:xfrm>
            <a:off x="629841" y="1543052"/>
            <a:ext cx="2949178" cy="2858691"/>
          </a:xfrm>
        </p:spPr>
        <p:txBody>
          <a:bodyPr/>
          <a:lstStyle>
            <a:lvl1pPr marL="0" indent="0">
              <a:buNone/>
              <a:defRPr sz="1200"/>
            </a:lvl1pPr>
            <a:lvl2pPr marL="342812" indent="0">
              <a:buNone/>
              <a:defRPr sz="1100"/>
            </a:lvl2pPr>
            <a:lvl3pPr marL="685630" indent="0">
              <a:buNone/>
              <a:defRPr sz="900"/>
            </a:lvl3pPr>
            <a:lvl4pPr marL="1028445" indent="0">
              <a:buNone/>
              <a:defRPr sz="800"/>
            </a:lvl4pPr>
            <a:lvl5pPr marL="1371260" indent="0">
              <a:buNone/>
              <a:defRPr sz="800"/>
            </a:lvl5pPr>
            <a:lvl6pPr marL="1714079" indent="0">
              <a:buNone/>
              <a:defRPr sz="800"/>
            </a:lvl6pPr>
            <a:lvl7pPr marL="2056889" indent="0">
              <a:buNone/>
              <a:defRPr sz="800"/>
            </a:lvl7pPr>
            <a:lvl8pPr marL="2399700" indent="0">
              <a:buNone/>
              <a:defRPr sz="800"/>
            </a:lvl8pPr>
            <a:lvl9pPr marL="2742512" indent="0">
              <a:buNone/>
              <a:defRPr sz="800"/>
            </a:lvl9pPr>
          </a:lstStyle>
          <a:p>
            <a:pPr lvl="0"/>
            <a:r>
              <a:rPr lang="en-US"/>
              <a:t>Click to edit Master text styles</a:t>
            </a:r>
          </a:p>
        </p:txBody>
      </p:sp>
      <p:sp>
        <p:nvSpPr>
          <p:cNvPr id="5" name="Date Placeholder 4">
            <a:extLst>
              <a:ext uri="{FF2B5EF4-FFF2-40B4-BE49-F238E27FC236}">
                <a16:creationId xmlns:a16="http://schemas.microsoft.com/office/drawing/2014/main" id="{F5ADAD04-F951-4ADF-907C-32D2B736EB59}"/>
              </a:ext>
            </a:extLst>
          </p:cNvPr>
          <p:cNvSpPr>
            <a:spLocks noGrp="1"/>
          </p:cNvSpPr>
          <p:nvPr>
            <p:ph type="dt" sz="half" idx="10"/>
          </p:nvPr>
        </p:nvSpPr>
        <p:spPr/>
        <p:txBody>
          <a:bodyPr/>
          <a:lstStyle/>
          <a:p>
            <a:fld id="{38BCFDA5-7F0F-4169-A3B4-A8379CBCCC35}" type="datetimeFigureOut">
              <a:rPr lang="en-US" smtClean="0">
                <a:solidFill>
                  <a:prstClr val="black">
                    <a:tint val="75000"/>
                  </a:prstClr>
                </a:solidFill>
              </a:rPr>
              <a:pPr/>
              <a:t>4/22/2026</a:t>
            </a:fld>
            <a:endParaRPr lang="en-US">
              <a:solidFill>
                <a:prstClr val="black">
                  <a:tint val="75000"/>
                </a:prstClr>
              </a:solidFill>
            </a:endParaRPr>
          </a:p>
        </p:txBody>
      </p:sp>
      <p:sp>
        <p:nvSpPr>
          <p:cNvPr id="6" name="Footer Placeholder 5">
            <a:extLst>
              <a:ext uri="{FF2B5EF4-FFF2-40B4-BE49-F238E27FC236}">
                <a16:creationId xmlns:a16="http://schemas.microsoft.com/office/drawing/2014/main" id="{F9269598-7F5E-4D60-8D01-A29A51749CBB}"/>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a16="http://schemas.microsoft.com/office/drawing/2014/main" id="{AB307771-3E27-4536-846C-DBBA0B0FDA2A}"/>
              </a:ext>
            </a:extLst>
          </p:cNvPr>
          <p:cNvSpPr>
            <a:spLocks noGrp="1"/>
          </p:cNvSpPr>
          <p:nvPr>
            <p:ph type="sldNum" sz="quarter" idx="12"/>
          </p:nvPr>
        </p:nvSpPr>
        <p:spPr/>
        <p:txBody>
          <a:bodyPr/>
          <a:lstStyle/>
          <a:p>
            <a:fld id="{5A215953-82AF-49F0-8F7B-729E0E5399A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1911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E21576-7A73-459D-86AA-4CE001B0AD74}"/>
              </a:ext>
            </a:extLst>
          </p:cNvPr>
          <p:cNvSpPr>
            <a:spLocks noGrp="1"/>
          </p:cNvSpPr>
          <p:nvPr>
            <p:ph type="title"/>
          </p:nvPr>
        </p:nvSpPr>
        <p:spPr>
          <a:xfrm>
            <a:off x="628650" y="273844"/>
            <a:ext cx="7886700" cy="994172"/>
          </a:xfrm>
          <a:prstGeom prst="rect">
            <a:avLst/>
          </a:prstGeom>
        </p:spPr>
        <p:txBody>
          <a:bodyPr vert="horz" lIns="68565" tIns="34289" rIns="68565" bIns="34289"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AE0165-16AC-4842-8BF5-66DC5B59CE01}"/>
              </a:ext>
            </a:extLst>
          </p:cNvPr>
          <p:cNvSpPr>
            <a:spLocks noGrp="1"/>
          </p:cNvSpPr>
          <p:nvPr>
            <p:ph type="body" idx="1"/>
          </p:nvPr>
        </p:nvSpPr>
        <p:spPr>
          <a:xfrm>
            <a:off x="628650" y="1369219"/>
            <a:ext cx="7886700" cy="3263504"/>
          </a:xfrm>
          <a:prstGeom prst="rect">
            <a:avLst/>
          </a:prstGeom>
        </p:spPr>
        <p:txBody>
          <a:bodyPr vert="horz" lIns="68565" tIns="34289" rIns="68565" bIns="342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999AEB-886E-492E-998D-8301C1AACC62}"/>
              </a:ext>
            </a:extLst>
          </p:cNvPr>
          <p:cNvSpPr>
            <a:spLocks noGrp="1"/>
          </p:cNvSpPr>
          <p:nvPr>
            <p:ph type="dt" sz="half" idx="2"/>
          </p:nvPr>
        </p:nvSpPr>
        <p:spPr>
          <a:xfrm>
            <a:off x="628650" y="4767264"/>
            <a:ext cx="2057400" cy="273844"/>
          </a:xfrm>
          <a:prstGeom prst="rect">
            <a:avLst/>
          </a:prstGeom>
        </p:spPr>
        <p:txBody>
          <a:bodyPr vert="horz" lIns="68565" tIns="34289" rIns="68565" bIns="34289" rtlCol="0" anchor="ctr"/>
          <a:lstStyle>
            <a:lvl1pPr algn="l">
              <a:defRPr sz="900">
                <a:solidFill>
                  <a:schemeClr val="tx1">
                    <a:tint val="75000"/>
                  </a:schemeClr>
                </a:solidFill>
              </a:defRPr>
            </a:lvl1pPr>
          </a:lstStyle>
          <a:p>
            <a:pPr defTabSz="685630"/>
            <a:fld id="{38BCFDA5-7F0F-4169-A3B4-A8379CBCCC35}" type="datetimeFigureOut">
              <a:rPr lang="en-US" smtClean="0">
                <a:solidFill>
                  <a:prstClr val="black">
                    <a:tint val="75000"/>
                  </a:prstClr>
                </a:solidFill>
              </a:rPr>
              <a:pPr defTabSz="685630"/>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946030E-78AD-4082-B53E-A4BA3486DDD1}"/>
              </a:ext>
            </a:extLst>
          </p:cNvPr>
          <p:cNvSpPr>
            <a:spLocks noGrp="1"/>
          </p:cNvSpPr>
          <p:nvPr>
            <p:ph type="ftr" sz="quarter" idx="3"/>
          </p:nvPr>
        </p:nvSpPr>
        <p:spPr>
          <a:xfrm>
            <a:off x="3028950" y="4767264"/>
            <a:ext cx="3086100" cy="273844"/>
          </a:xfrm>
          <a:prstGeom prst="rect">
            <a:avLst/>
          </a:prstGeom>
        </p:spPr>
        <p:txBody>
          <a:bodyPr vert="horz" lIns="68565" tIns="34289" rIns="68565" bIns="34289" rtlCol="0" anchor="ctr"/>
          <a:lstStyle>
            <a:lvl1pPr algn="ctr">
              <a:defRPr sz="900">
                <a:solidFill>
                  <a:schemeClr val="tx1">
                    <a:tint val="75000"/>
                  </a:schemeClr>
                </a:solidFill>
              </a:defRPr>
            </a:lvl1pPr>
          </a:lstStyle>
          <a:p>
            <a:pPr defTabSz="685630"/>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EFADACAD-6BB0-462B-91A7-808542F5FAA1}"/>
              </a:ext>
            </a:extLst>
          </p:cNvPr>
          <p:cNvSpPr>
            <a:spLocks noGrp="1"/>
          </p:cNvSpPr>
          <p:nvPr>
            <p:ph type="sldNum" sz="quarter" idx="4"/>
          </p:nvPr>
        </p:nvSpPr>
        <p:spPr>
          <a:xfrm>
            <a:off x="6457950" y="4767264"/>
            <a:ext cx="2057400" cy="273844"/>
          </a:xfrm>
          <a:prstGeom prst="rect">
            <a:avLst/>
          </a:prstGeom>
        </p:spPr>
        <p:txBody>
          <a:bodyPr vert="horz" lIns="68565" tIns="34289" rIns="68565" bIns="34289" rtlCol="0" anchor="ctr"/>
          <a:lstStyle>
            <a:lvl1pPr algn="r">
              <a:defRPr sz="900">
                <a:solidFill>
                  <a:schemeClr val="tx1">
                    <a:tint val="75000"/>
                  </a:schemeClr>
                </a:solidFill>
              </a:defRPr>
            </a:lvl1pPr>
          </a:lstStyle>
          <a:p>
            <a:pPr defTabSz="685630"/>
            <a:fld id="{5A215953-82AF-49F0-8F7B-729E0E5399A3}" type="slidenum">
              <a:rPr lang="en-US" smtClean="0">
                <a:solidFill>
                  <a:prstClr val="black">
                    <a:tint val="75000"/>
                  </a:prstClr>
                </a:solidFill>
              </a:rPr>
              <a:pPr defTabSz="685630"/>
              <a:t>‹#›</a:t>
            </a:fld>
            <a:endParaRPr lang="en-US">
              <a:solidFill>
                <a:prstClr val="black">
                  <a:tint val="75000"/>
                </a:prstClr>
              </a:solidFill>
            </a:endParaRPr>
          </a:p>
        </p:txBody>
      </p:sp>
    </p:spTree>
    <p:extLst>
      <p:ext uri="{BB962C8B-B14F-4D97-AF65-F5344CB8AC3E}">
        <p14:creationId xmlns:p14="http://schemas.microsoft.com/office/powerpoint/2010/main" val="3956740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68563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10" indent="-171410" algn="l" defTabSz="68563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229" indent="-171410" algn="l" defTabSz="68563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039" indent="-171410" algn="l" defTabSz="68563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199850"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662"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480"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295"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110"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3929" indent="-171410" algn="l" defTabSz="68563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630" rtl="0" eaLnBrk="1" latinLnBrk="0" hangingPunct="1">
        <a:defRPr sz="1400" kern="1200">
          <a:solidFill>
            <a:schemeClr val="tx1"/>
          </a:solidFill>
          <a:latin typeface="+mn-lt"/>
          <a:ea typeface="+mn-ea"/>
          <a:cs typeface="+mn-cs"/>
        </a:defRPr>
      </a:lvl1pPr>
      <a:lvl2pPr marL="342812" algn="l" defTabSz="685630" rtl="0" eaLnBrk="1" latinLnBrk="0" hangingPunct="1">
        <a:defRPr sz="1400" kern="1200">
          <a:solidFill>
            <a:schemeClr val="tx1"/>
          </a:solidFill>
          <a:latin typeface="+mn-lt"/>
          <a:ea typeface="+mn-ea"/>
          <a:cs typeface="+mn-cs"/>
        </a:defRPr>
      </a:lvl2pPr>
      <a:lvl3pPr marL="685630" algn="l" defTabSz="685630" rtl="0" eaLnBrk="1" latinLnBrk="0" hangingPunct="1">
        <a:defRPr sz="1400" kern="1200">
          <a:solidFill>
            <a:schemeClr val="tx1"/>
          </a:solidFill>
          <a:latin typeface="+mn-lt"/>
          <a:ea typeface="+mn-ea"/>
          <a:cs typeface="+mn-cs"/>
        </a:defRPr>
      </a:lvl3pPr>
      <a:lvl4pPr marL="1028445" algn="l" defTabSz="685630" rtl="0" eaLnBrk="1" latinLnBrk="0" hangingPunct="1">
        <a:defRPr sz="1400" kern="1200">
          <a:solidFill>
            <a:schemeClr val="tx1"/>
          </a:solidFill>
          <a:latin typeface="+mn-lt"/>
          <a:ea typeface="+mn-ea"/>
          <a:cs typeface="+mn-cs"/>
        </a:defRPr>
      </a:lvl4pPr>
      <a:lvl5pPr marL="1371260" algn="l" defTabSz="685630" rtl="0" eaLnBrk="1" latinLnBrk="0" hangingPunct="1">
        <a:defRPr sz="1400" kern="1200">
          <a:solidFill>
            <a:schemeClr val="tx1"/>
          </a:solidFill>
          <a:latin typeface="+mn-lt"/>
          <a:ea typeface="+mn-ea"/>
          <a:cs typeface="+mn-cs"/>
        </a:defRPr>
      </a:lvl5pPr>
      <a:lvl6pPr marL="1714079" algn="l" defTabSz="685630" rtl="0" eaLnBrk="1" latinLnBrk="0" hangingPunct="1">
        <a:defRPr sz="1400" kern="1200">
          <a:solidFill>
            <a:schemeClr val="tx1"/>
          </a:solidFill>
          <a:latin typeface="+mn-lt"/>
          <a:ea typeface="+mn-ea"/>
          <a:cs typeface="+mn-cs"/>
        </a:defRPr>
      </a:lvl6pPr>
      <a:lvl7pPr marL="2056889" algn="l" defTabSz="685630" rtl="0" eaLnBrk="1" latinLnBrk="0" hangingPunct="1">
        <a:defRPr sz="1400" kern="1200">
          <a:solidFill>
            <a:schemeClr val="tx1"/>
          </a:solidFill>
          <a:latin typeface="+mn-lt"/>
          <a:ea typeface="+mn-ea"/>
          <a:cs typeface="+mn-cs"/>
        </a:defRPr>
      </a:lvl7pPr>
      <a:lvl8pPr marL="2399700" algn="l" defTabSz="685630" rtl="0" eaLnBrk="1" latinLnBrk="0" hangingPunct="1">
        <a:defRPr sz="1400" kern="1200">
          <a:solidFill>
            <a:schemeClr val="tx1"/>
          </a:solidFill>
          <a:latin typeface="+mn-lt"/>
          <a:ea typeface="+mn-ea"/>
          <a:cs typeface="+mn-cs"/>
        </a:defRPr>
      </a:lvl8pPr>
      <a:lvl9pPr marL="2742512" algn="l" defTabSz="68563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E21576-7A73-459D-86AA-4CE001B0AD74}"/>
              </a:ext>
            </a:extLst>
          </p:cNvPr>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AE0165-16AC-4842-8BF5-66DC5B59CE01}"/>
              </a:ext>
            </a:extLst>
          </p:cNvPr>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999AEB-886E-492E-998D-8301C1AACC62}"/>
              </a:ext>
            </a:extLst>
          </p:cNvPr>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pPr defTabSz="685800"/>
            <a:fld id="{38BCFDA5-7F0F-4169-A3B4-A8379CBCCC35}" type="datetimeFigureOut">
              <a:rPr lang="en-US" smtClean="0">
                <a:solidFill>
                  <a:prstClr val="black">
                    <a:tint val="75000"/>
                  </a:prstClr>
                </a:solidFill>
              </a:rPr>
              <a:pPr defTabSz="685800"/>
              <a:t>4/22/2026</a:t>
            </a:fld>
            <a:endParaRPr lang="en-US">
              <a:solidFill>
                <a:prstClr val="black">
                  <a:tint val="75000"/>
                </a:prstClr>
              </a:solidFill>
            </a:endParaRPr>
          </a:p>
        </p:txBody>
      </p:sp>
      <p:sp>
        <p:nvSpPr>
          <p:cNvPr id="5" name="Footer Placeholder 4">
            <a:extLst>
              <a:ext uri="{FF2B5EF4-FFF2-40B4-BE49-F238E27FC236}">
                <a16:creationId xmlns:a16="http://schemas.microsoft.com/office/drawing/2014/main" id="{E946030E-78AD-4082-B53E-A4BA3486DDD1}"/>
              </a:ext>
            </a:extLst>
          </p:cNvPr>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EFADACAD-6BB0-462B-91A7-808542F5FAA1}"/>
              </a:ext>
            </a:extLst>
          </p:cNvPr>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pPr defTabSz="685800"/>
            <a:fld id="{5A215953-82AF-49F0-8F7B-729E0E5399A3}"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73383308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C8BF-703B-481F-AA13-1F9D88EAF0A1}"/>
              </a:ext>
            </a:extLst>
          </p:cNvPr>
          <p:cNvSpPr>
            <a:spLocks noGrp="1"/>
          </p:cNvSpPr>
          <p:nvPr>
            <p:ph type="ctrTitle"/>
          </p:nvPr>
        </p:nvSpPr>
        <p:spPr>
          <a:xfrm>
            <a:off x="0" y="841772"/>
            <a:ext cx="9144000" cy="1790700"/>
          </a:xfrm>
        </p:spPr>
        <p:txBody>
          <a:bodyPr>
            <a:normAutofit fontScale="90000"/>
          </a:bodyPr>
          <a:lstStyle/>
          <a:p>
            <a:br>
              <a:rPr lang="en-US" dirty="0"/>
            </a:br>
            <a:r>
              <a:rPr lang="en-US" b="1" dirty="0">
                <a:latin typeface="Arial" panose="020B0604020202020204" pitchFamily="34" charset="0"/>
                <a:cs typeface="Arial" panose="020B0604020202020204" pitchFamily="34" charset="0"/>
              </a:rPr>
              <a:t> </a:t>
            </a:r>
            <a:r>
              <a:rPr lang="en-US" b="1" dirty="0">
                <a:latin typeface="Algerian" panose="04020705040A02060702" pitchFamily="82" charset="0"/>
                <a:cs typeface="Arial" panose="020B0604020202020204" pitchFamily="34" charset="0"/>
              </a:rPr>
              <a:t>Brotherly love – kindness -justice – diligence – moral excellence – self-control </a:t>
            </a:r>
          </a:p>
        </p:txBody>
      </p:sp>
    </p:spTree>
    <p:extLst>
      <p:ext uri="{BB962C8B-B14F-4D97-AF65-F5344CB8AC3E}">
        <p14:creationId xmlns:p14="http://schemas.microsoft.com/office/powerpoint/2010/main" val="145240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05ABC0-A877-457A-B351-705C1B460F06}"/>
              </a:ext>
            </a:extLst>
          </p:cNvPr>
          <p:cNvSpPr/>
          <p:nvPr/>
        </p:nvSpPr>
        <p:spPr>
          <a:xfrm>
            <a:off x="0" y="1"/>
            <a:ext cx="9144000" cy="5101397"/>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Ephesians 4:14 As a result, we are no longer to be children, tossed here and there by waves and carried about by every wind of doctrine, by the trickery of men, by craftiness :in deceitful scheming; </a:t>
            </a:r>
          </a:p>
          <a:p>
            <a:pPr defTabSz="685783">
              <a:spcBef>
                <a:spcPts val="450"/>
              </a:spcBef>
            </a:pPr>
            <a:r>
              <a:rPr lang="en-US" sz="2400" dirty="0">
                <a:solidFill>
                  <a:prstClr val="white"/>
                </a:solidFill>
                <a:latin typeface="Arial" panose="020B0604020202020204" pitchFamily="34" charset="0"/>
              </a:rPr>
              <a:t>15 but speaking the truth in love, we are to grow up in all </a:t>
            </a:r>
            <a:r>
              <a:rPr lang="en-US" sz="2400" i="1" dirty="0">
                <a:solidFill>
                  <a:prstClr val="white"/>
                </a:solidFill>
                <a:latin typeface="Arial" panose="020B0604020202020204" pitchFamily="34" charset="0"/>
              </a:rPr>
              <a:t>aspects </a:t>
            </a:r>
            <a:r>
              <a:rPr lang="en-US" sz="2400" dirty="0">
                <a:solidFill>
                  <a:prstClr val="white"/>
                </a:solidFill>
                <a:latin typeface="Arial" panose="020B0604020202020204" pitchFamily="34" charset="0"/>
              </a:rPr>
              <a:t>into Him who is the head, </a:t>
            </a:r>
            <a:r>
              <a:rPr lang="en-US" sz="2400" i="1" dirty="0">
                <a:solidFill>
                  <a:prstClr val="white"/>
                </a:solidFill>
                <a:latin typeface="Arial" panose="020B0604020202020204" pitchFamily="34" charset="0"/>
              </a:rPr>
              <a:t>even </a:t>
            </a:r>
            <a:r>
              <a:rPr lang="en-US" sz="2400" dirty="0">
                <a:solidFill>
                  <a:prstClr val="white"/>
                </a:solidFill>
                <a:latin typeface="Arial" panose="020B0604020202020204" pitchFamily="34" charset="0"/>
              </a:rPr>
              <a:t>Christ, </a:t>
            </a:r>
          </a:p>
          <a:p>
            <a:pPr defTabSz="685783">
              <a:spcBef>
                <a:spcPts val="450"/>
              </a:spcBef>
            </a:pPr>
            <a:r>
              <a:rPr lang="en-US" sz="2400" dirty="0">
                <a:solidFill>
                  <a:prstClr val="white"/>
                </a:solidFill>
                <a:latin typeface="Arial" panose="020B0604020202020204" pitchFamily="34" charset="0"/>
              </a:rPr>
              <a:t>16 from whom the whole body, being fitted and held together by what every joint supplies, according to the proper working of each individual part, causes the growth of the body for the building up of itself in love.</a:t>
            </a:r>
          </a:p>
          <a:p>
            <a:pPr defTabSz="685783">
              <a:spcBef>
                <a:spcPts val="450"/>
              </a:spcBef>
            </a:pPr>
            <a:r>
              <a:rPr lang="en-US" sz="2400" dirty="0">
                <a:solidFill>
                  <a:prstClr val="white"/>
                </a:solidFill>
                <a:latin typeface="Arial" panose="020B0604020202020204" pitchFamily="34" charset="0"/>
              </a:rPr>
              <a:t>17 So this I say, and affirm together with the Lord, that you walk no longer just as the Gentiles also walk, in the futility of their mind, </a:t>
            </a:r>
          </a:p>
          <a:p>
            <a:pPr defTabSz="685783">
              <a:spcBef>
                <a:spcPts val="450"/>
              </a:spcBef>
            </a:pPr>
            <a:r>
              <a:rPr lang="en-US" sz="2400" dirty="0">
                <a:solidFill>
                  <a:prstClr val="white"/>
                </a:solidFill>
                <a:latin typeface="Arial" panose="020B0604020202020204" pitchFamily="34" charset="0"/>
              </a:rPr>
              <a:t>. </a:t>
            </a:r>
            <a:endParaRPr lang="en-US" sz="2400" dirty="0">
              <a:solidFill>
                <a:prstClr val="white"/>
              </a:solidFill>
            </a:endParaRPr>
          </a:p>
        </p:txBody>
      </p:sp>
    </p:spTree>
    <p:extLst>
      <p:ext uri="{BB962C8B-B14F-4D97-AF65-F5344CB8AC3E}">
        <p14:creationId xmlns:p14="http://schemas.microsoft.com/office/powerpoint/2010/main" val="260670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00C986-000B-4F9D-B396-D38917CED2C6}"/>
              </a:ext>
            </a:extLst>
          </p:cNvPr>
          <p:cNvSpPr/>
          <p:nvPr/>
        </p:nvSpPr>
        <p:spPr>
          <a:xfrm>
            <a:off x="2" y="1"/>
            <a:ext cx="9143999" cy="5345053"/>
          </a:xfrm>
          <a:prstGeom prst="rect">
            <a:avLst/>
          </a:prstGeom>
        </p:spPr>
        <p:txBody>
          <a:bodyPr wrap="square" lIns="68579" tIns="34289" rIns="68579" bIns="34289">
            <a:spAutoFit/>
          </a:bodyPr>
          <a:lstStyle/>
          <a:p>
            <a:pPr defTabSz="685783">
              <a:spcBef>
                <a:spcPts val="450"/>
              </a:spcBef>
            </a:pPr>
            <a:r>
              <a:rPr lang="en-US" sz="2300" dirty="0">
                <a:solidFill>
                  <a:prstClr val="white"/>
                </a:solidFill>
                <a:latin typeface="Arial" panose="020B0604020202020204" pitchFamily="34" charset="0"/>
              </a:rPr>
              <a:t>Ephesians 4:18 being darkened in their understanding, excluded from the life of God because of the ignorance that is in them, because of the hardness of their heart; </a:t>
            </a:r>
          </a:p>
          <a:p>
            <a:pPr defTabSz="685783">
              <a:spcBef>
                <a:spcPts val="450"/>
              </a:spcBef>
            </a:pPr>
            <a:r>
              <a:rPr lang="en-US" sz="2300" dirty="0">
                <a:solidFill>
                  <a:prstClr val="white"/>
                </a:solidFill>
                <a:latin typeface="Arial" panose="020B0604020202020204" pitchFamily="34" charset="0"/>
              </a:rPr>
              <a:t>19 and they, having become callous, have given themselves over to sensuality for the practice of every kind of impurity with greediness. </a:t>
            </a:r>
          </a:p>
          <a:p>
            <a:pPr defTabSz="685783">
              <a:spcBef>
                <a:spcPts val="450"/>
              </a:spcBef>
            </a:pPr>
            <a:r>
              <a:rPr lang="en-US" sz="2300" dirty="0">
                <a:solidFill>
                  <a:prstClr val="white"/>
                </a:solidFill>
                <a:latin typeface="Arial" panose="020B0604020202020204" pitchFamily="34" charset="0"/>
              </a:rPr>
              <a:t>20 But you did not learn Christ in this way, </a:t>
            </a:r>
          </a:p>
          <a:p>
            <a:pPr defTabSz="685783">
              <a:spcBef>
                <a:spcPts val="450"/>
              </a:spcBef>
            </a:pPr>
            <a:r>
              <a:rPr lang="en-US" sz="2300" dirty="0">
                <a:solidFill>
                  <a:prstClr val="white"/>
                </a:solidFill>
                <a:latin typeface="Arial" panose="020B0604020202020204" pitchFamily="34" charset="0"/>
              </a:rPr>
              <a:t>21 if indeed you have heard Him and have been taught in Him, just as truth is in Jesus, </a:t>
            </a:r>
          </a:p>
          <a:p>
            <a:pPr defTabSz="685783">
              <a:spcBef>
                <a:spcPts val="450"/>
              </a:spcBef>
            </a:pPr>
            <a:r>
              <a:rPr lang="en-US" sz="2300" dirty="0">
                <a:solidFill>
                  <a:prstClr val="white"/>
                </a:solidFill>
                <a:latin typeface="Arial" panose="020B0604020202020204" pitchFamily="34" charset="0"/>
              </a:rPr>
              <a:t>22 that, in reference to your former manner of life, you lay aside the </a:t>
            </a:r>
            <a:r>
              <a:rPr lang="en-US" sz="2300" dirty="0" err="1">
                <a:solidFill>
                  <a:prstClr val="white"/>
                </a:solidFill>
                <a:latin typeface="Arial" panose="020B0604020202020204" pitchFamily="34" charset="0"/>
              </a:rPr>
              <a:t>oldself</a:t>
            </a:r>
            <a:r>
              <a:rPr lang="en-US" sz="2300" dirty="0">
                <a:solidFill>
                  <a:prstClr val="white"/>
                </a:solidFill>
                <a:latin typeface="Arial" panose="020B0604020202020204" pitchFamily="34" charset="0"/>
              </a:rPr>
              <a:t>, which is being corrupted in accordance with the lusts of deceit, </a:t>
            </a:r>
          </a:p>
          <a:p>
            <a:pPr defTabSz="685783">
              <a:spcBef>
                <a:spcPts val="450"/>
              </a:spcBef>
            </a:pPr>
            <a:r>
              <a:rPr lang="en-US" sz="2300" dirty="0">
                <a:solidFill>
                  <a:prstClr val="white"/>
                </a:solidFill>
                <a:latin typeface="Arial" panose="020B0604020202020204" pitchFamily="34" charset="0"/>
              </a:rPr>
              <a:t>23 and that you be renewed in the spirit of your mind, 24 and put on the new self, which in </a:t>
            </a:r>
            <a:r>
              <a:rPr lang="en-US" sz="2300" i="1" dirty="0">
                <a:solidFill>
                  <a:prstClr val="white"/>
                </a:solidFill>
                <a:latin typeface="Arial" panose="020B0604020202020204" pitchFamily="34" charset="0"/>
              </a:rPr>
              <a:t>the likeness of </a:t>
            </a:r>
            <a:r>
              <a:rPr lang="en-US" sz="2300" dirty="0">
                <a:solidFill>
                  <a:prstClr val="white"/>
                </a:solidFill>
                <a:latin typeface="Arial" panose="020B0604020202020204" pitchFamily="34" charset="0"/>
              </a:rPr>
              <a:t>God has been created in righteousness and holiness of the truth</a:t>
            </a:r>
            <a:endParaRPr lang="en-US" sz="2300" dirty="0">
              <a:solidFill>
                <a:prstClr val="white"/>
              </a:solidFill>
            </a:endParaRPr>
          </a:p>
        </p:txBody>
      </p:sp>
    </p:spTree>
    <p:extLst>
      <p:ext uri="{BB962C8B-B14F-4D97-AF65-F5344CB8AC3E}">
        <p14:creationId xmlns:p14="http://schemas.microsoft.com/office/powerpoint/2010/main" val="2193419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9CB6CF-13E7-42CD-B954-724999ADF3F5}"/>
              </a:ext>
            </a:extLst>
          </p:cNvPr>
          <p:cNvSpPr/>
          <p:nvPr/>
        </p:nvSpPr>
        <p:spPr>
          <a:xfrm>
            <a:off x="1" y="228601"/>
            <a:ext cx="8978900" cy="4362733"/>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Colossians 3:5 Therefore consider the members of your earthly body as dead to immorality, impurity, passion, evil desire, and greed, which amounts to idolatry. </a:t>
            </a:r>
          </a:p>
          <a:p>
            <a:pPr defTabSz="685783">
              <a:spcBef>
                <a:spcPts val="450"/>
              </a:spcBef>
            </a:pPr>
            <a:r>
              <a:rPr lang="en-US" sz="2400" dirty="0">
                <a:solidFill>
                  <a:prstClr val="white"/>
                </a:solidFill>
                <a:latin typeface="Arial" panose="020B0604020202020204" pitchFamily="34" charset="0"/>
              </a:rPr>
              <a:t>6 For it is because of these things that the wrath of God will come upon the sons of disobedience, </a:t>
            </a:r>
          </a:p>
          <a:p>
            <a:pPr defTabSz="685783">
              <a:spcBef>
                <a:spcPts val="450"/>
              </a:spcBef>
            </a:pPr>
            <a:r>
              <a:rPr lang="en-US" sz="2400" dirty="0">
                <a:solidFill>
                  <a:prstClr val="white"/>
                </a:solidFill>
                <a:latin typeface="Arial" panose="020B0604020202020204" pitchFamily="34" charset="0"/>
              </a:rPr>
              <a:t>7 and in them you also once walked, when you were living in them. </a:t>
            </a:r>
          </a:p>
          <a:p>
            <a:pPr defTabSz="685783">
              <a:spcBef>
                <a:spcPts val="450"/>
              </a:spcBef>
            </a:pPr>
            <a:r>
              <a:rPr lang="en-US" sz="2400" dirty="0">
                <a:solidFill>
                  <a:prstClr val="white"/>
                </a:solidFill>
                <a:latin typeface="Arial" panose="020B0604020202020204" pitchFamily="34" charset="0"/>
              </a:rPr>
              <a:t>8 But now you also, put them all aside: anger, wrath, malice, slander, </a:t>
            </a:r>
            <a:r>
              <a:rPr lang="en-US" sz="2400" i="1" dirty="0">
                <a:solidFill>
                  <a:prstClr val="white"/>
                </a:solidFill>
                <a:latin typeface="Arial" panose="020B0604020202020204" pitchFamily="34" charset="0"/>
              </a:rPr>
              <a:t>and </a:t>
            </a:r>
            <a:r>
              <a:rPr lang="en-US" sz="2400" dirty="0">
                <a:solidFill>
                  <a:prstClr val="white"/>
                </a:solidFill>
                <a:latin typeface="Arial" panose="020B0604020202020204" pitchFamily="34" charset="0"/>
              </a:rPr>
              <a:t>abusive speech from your mouth. </a:t>
            </a:r>
          </a:p>
          <a:p>
            <a:pPr defTabSz="685783">
              <a:spcBef>
                <a:spcPts val="450"/>
              </a:spcBef>
            </a:pPr>
            <a:r>
              <a:rPr lang="en-US" sz="2400" dirty="0">
                <a:solidFill>
                  <a:prstClr val="white"/>
                </a:solidFill>
                <a:latin typeface="Arial" panose="020B0604020202020204" pitchFamily="34" charset="0"/>
              </a:rPr>
              <a:t>9 Do not lie to one another, since you laid aside the old self with its </a:t>
            </a:r>
            <a:r>
              <a:rPr lang="en-US" sz="2400" i="1" dirty="0">
                <a:solidFill>
                  <a:prstClr val="white"/>
                </a:solidFill>
                <a:latin typeface="Arial" panose="020B0604020202020204" pitchFamily="34" charset="0"/>
              </a:rPr>
              <a:t>evil </a:t>
            </a:r>
            <a:r>
              <a:rPr lang="en-US" sz="2400" dirty="0">
                <a:solidFill>
                  <a:prstClr val="white"/>
                </a:solidFill>
                <a:latin typeface="Arial" panose="020B0604020202020204" pitchFamily="34" charset="0"/>
              </a:rPr>
              <a:t>practices, </a:t>
            </a:r>
          </a:p>
        </p:txBody>
      </p:sp>
    </p:spTree>
    <p:extLst>
      <p:ext uri="{BB962C8B-B14F-4D97-AF65-F5344CB8AC3E}">
        <p14:creationId xmlns:p14="http://schemas.microsoft.com/office/powerpoint/2010/main" val="1111794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E63FAB-3597-46D1-8E63-9CE5C6FD3623}"/>
              </a:ext>
            </a:extLst>
          </p:cNvPr>
          <p:cNvSpPr/>
          <p:nvPr/>
        </p:nvSpPr>
        <p:spPr>
          <a:xfrm>
            <a:off x="0" y="228601"/>
            <a:ext cx="9144000" cy="4674356"/>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Colossians 3:10 and have put on the new self who is being renewed to a true knowledge according to the image of the One who created him— </a:t>
            </a:r>
          </a:p>
          <a:p>
            <a:pPr defTabSz="685783">
              <a:spcBef>
                <a:spcPts val="450"/>
              </a:spcBef>
            </a:pPr>
            <a:r>
              <a:rPr lang="en-US" sz="2400" dirty="0">
                <a:solidFill>
                  <a:prstClr val="white"/>
                </a:solidFill>
                <a:latin typeface="Arial" panose="020B0604020202020204" pitchFamily="34" charset="0"/>
              </a:rPr>
              <a:t>11 </a:t>
            </a:r>
            <a:r>
              <a:rPr lang="en-US" sz="2400" i="1" dirty="0">
                <a:solidFill>
                  <a:prstClr val="white"/>
                </a:solidFill>
                <a:latin typeface="Arial" panose="020B0604020202020204" pitchFamily="34" charset="0"/>
              </a:rPr>
              <a:t>a renewal </a:t>
            </a:r>
            <a:r>
              <a:rPr lang="en-US" sz="2400" dirty="0">
                <a:solidFill>
                  <a:prstClr val="white"/>
                </a:solidFill>
                <a:latin typeface="Arial" panose="020B0604020202020204" pitchFamily="34" charset="0"/>
              </a:rPr>
              <a:t>in which there is no </a:t>
            </a:r>
            <a:r>
              <a:rPr lang="en-US" sz="2400" i="1" dirty="0">
                <a:solidFill>
                  <a:prstClr val="white"/>
                </a:solidFill>
                <a:latin typeface="Arial" panose="020B0604020202020204" pitchFamily="34" charset="0"/>
              </a:rPr>
              <a:t>distinction between </a:t>
            </a:r>
            <a:r>
              <a:rPr lang="en-US" sz="2400" dirty="0">
                <a:solidFill>
                  <a:prstClr val="white"/>
                </a:solidFill>
                <a:latin typeface="Arial" panose="020B0604020202020204" pitchFamily="34" charset="0"/>
              </a:rPr>
              <a:t>Greek and Jew, circumcised and uncircumcised, barbarian, Scythian, slave and freeman, but Christ is all, and in all.</a:t>
            </a:r>
          </a:p>
          <a:p>
            <a:pPr defTabSz="685783">
              <a:spcBef>
                <a:spcPts val="450"/>
              </a:spcBef>
            </a:pPr>
            <a:r>
              <a:rPr lang="en-US" sz="2400" dirty="0">
                <a:solidFill>
                  <a:prstClr val="white"/>
                </a:solidFill>
                <a:latin typeface="Arial" panose="020B0604020202020204" pitchFamily="34" charset="0"/>
              </a:rPr>
              <a:t>12 So, as those who have been chosen of God, holy and beloved, put on a heart of compassion, kindness, humility, gentleness and patience; </a:t>
            </a:r>
          </a:p>
          <a:p>
            <a:pPr defTabSz="685783">
              <a:spcBef>
                <a:spcPts val="450"/>
              </a:spcBef>
            </a:pPr>
            <a:r>
              <a:rPr lang="en-US" sz="2400" dirty="0">
                <a:solidFill>
                  <a:prstClr val="white"/>
                </a:solidFill>
                <a:latin typeface="Arial" panose="020B0604020202020204" pitchFamily="34" charset="0"/>
              </a:rPr>
              <a:t>13 bearing with one another, and forgiving each other, whoever has a complaint against anyone; just as the Lord forgave you, so also should you. </a:t>
            </a:r>
          </a:p>
        </p:txBody>
      </p:sp>
    </p:spTree>
    <p:extLst>
      <p:ext uri="{BB962C8B-B14F-4D97-AF65-F5344CB8AC3E}">
        <p14:creationId xmlns:p14="http://schemas.microsoft.com/office/powerpoint/2010/main" val="1371616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279B43-7F4B-4C0D-83B9-105D02B13657}"/>
              </a:ext>
            </a:extLst>
          </p:cNvPr>
          <p:cNvSpPr/>
          <p:nvPr/>
        </p:nvSpPr>
        <p:spPr>
          <a:xfrm>
            <a:off x="0" y="2"/>
            <a:ext cx="9144000" cy="4108817"/>
          </a:xfrm>
          <a:prstGeom prst="rect">
            <a:avLst/>
          </a:prstGeom>
        </p:spPr>
        <p:txBody>
          <a:bodyPr wrap="square" lIns="68579" tIns="34289" rIns="68579" bIns="34289">
            <a:spAutoFit/>
          </a:bodyPr>
          <a:lstStyle/>
          <a:p>
            <a:pPr defTabSz="685783">
              <a:spcBef>
                <a:spcPts val="900"/>
              </a:spcBef>
            </a:pPr>
            <a:r>
              <a:rPr lang="en-US" sz="2400" dirty="0">
                <a:solidFill>
                  <a:prstClr val="white"/>
                </a:solidFill>
                <a:latin typeface="Arial" panose="020B0604020202020204" pitchFamily="34" charset="0"/>
              </a:rPr>
              <a:t>Colossians 3:14 Beyond all these things </a:t>
            </a:r>
            <a:r>
              <a:rPr lang="en-US" sz="2400" i="1" dirty="0">
                <a:solidFill>
                  <a:prstClr val="white"/>
                </a:solidFill>
                <a:latin typeface="Arial" panose="020B0604020202020204" pitchFamily="34" charset="0"/>
              </a:rPr>
              <a:t>put on </a:t>
            </a:r>
            <a:r>
              <a:rPr lang="en-US" sz="2400" dirty="0">
                <a:solidFill>
                  <a:prstClr val="white"/>
                </a:solidFill>
                <a:latin typeface="Arial" panose="020B0604020202020204" pitchFamily="34" charset="0"/>
              </a:rPr>
              <a:t>love, which is the perfect bond of unity. </a:t>
            </a:r>
          </a:p>
          <a:p>
            <a:pPr defTabSz="685783">
              <a:spcBef>
                <a:spcPts val="900"/>
              </a:spcBef>
            </a:pPr>
            <a:r>
              <a:rPr lang="en-US" sz="2400" dirty="0">
                <a:solidFill>
                  <a:prstClr val="white"/>
                </a:solidFill>
                <a:latin typeface="Arial" panose="020B0604020202020204" pitchFamily="34" charset="0"/>
              </a:rPr>
              <a:t>15 Let the peace of Christ rule in your hearts, to which indeed you were called in one body; and be thankful. </a:t>
            </a:r>
          </a:p>
          <a:p>
            <a:pPr defTabSz="685783">
              <a:spcBef>
                <a:spcPts val="900"/>
              </a:spcBef>
            </a:pPr>
            <a:r>
              <a:rPr lang="en-US" sz="2400" dirty="0">
                <a:solidFill>
                  <a:prstClr val="white"/>
                </a:solidFill>
                <a:latin typeface="Arial" panose="020B0604020202020204" pitchFamily="34" charset="0"/>
              </a:rPr>
              <a:t>16 Let the word of Christ richly dwell within you, with all wisdom teaching and admonishing one another with psalms </a:t>
            </a:r>
            <a:r>
              <a:rPr lang="en-US" sz="2400" i="1" dirty="0">
                <a:solidFill>
                  <a:prstClr val="white"/>
                </a:solidFill>
                <a:latin typeface="Arial" panose="020B0604020202020204" pitchFamily="34" charset="0"/>
              </a:rPr>
              <a:t>and </a:t>
            </a:r>
            <a:r>
              <a:rPr lang="en-US" sz="2400" dirty="0">
                <a:solidFill>
                  <a:prstClr val="white"/>
                </a:solidFill>
                <a:latin typeface="Arial" panose="020B0604020202020204" pitchFamily="34" charset="0"/>
              </a:rPr>
              <a:t>hymns </a:t>
            </a:r>
            <a:r>
              <a:rPr lang="en-US" sz="2400" i="1" dirty="0">
                <a:solidFill>
                  <a:prstClr val="white"/>
                </a:solidFill>
                <a:latin typeface="Arial" panose="020B0604020202020204" pitchFamily="34" charset="0"/>
              </a:rPr>
              <a:t>and </a:t>
            </a:r>
            <a:r>
              <a:rPr lang="en-US" sz="2400" dirty="0">
                <a:solidFill>
                  <a:prstClr val="white"/>
                </a:solidFill>
                <a:latin typeface="Arial" panose="020B0604020202020204" pitchFamily="34" charset="0"/>
              </a:rPr>
              <a:t>spiritual songs, singing with thankfulness in your hearts to God. </a:t>
            </a:r>
          </a:p>
          <a:p>
            <a:pPr defTabSz="685783">
              <a:spcBef>
                <a:spcPts val="900"/>
              </a:spcBef>
            </a:pPr>
            <a:r>
              <a:rPr lang="en-US" sz="2400" dirty="0">
                <a:solidFill>
                  <a:prstClr val="white"/>
                </a:solidFill>
                <a:latin typeface="Arial" panose="020B0604020202020204" pitchFamily="34" charset="0"/>
              </a:rPr>
              <a:t>17 Whatever you do in word or deed, </a:t>
            </a:r>
            <a:r>
              <a:rPr lang="en-US" sz="2400" i="1" dirty="0">
                <a:solidFill>
                  <a:prstClr val="white"/>
                </a:solidFill>
                <a:latin typeface="Arial" panose="020B0604020202020204" pitchFamily="34" charset="0"/>
              </a:rPr>
              <a:t>do </a:t>
            </a:r>
            <a:r>
              <a:rPr lang="en-US" sz="2400" dirty="0">
                <a:solidFill>
                  <a:prstClr val="white"/>
                </a:solidFill>
                <a:latin typeface="Arial" panose="020B0604020202020204" pitchFamily="34" charset="0"/>
              </a:rPr>
              <a:t>all in the name of the Lord Jesus, giving </a:t>
            </a:r>
            <a:endParaRPr lang="en-US" sz="2400" dirty="0">
              <a:solidFill>
                <a:prstClr val="white"/>
              </a:solidFill>
            </a:endParaRPr>
          </a:p>
        </p:txBody>
      </p:sp>
    </p:spTree>
    <p:extLst>
      <p:ext uri="{BB962C8B-B14F-4D97-AF65-F5344CB8AC3E}">
        <p14:creationId xmlns:p14="http://schemas.microsoft.com/office/powerpoint/2010/main" val="321658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97607D-EE01-42FD-AF87-F8AE57A1738E}"/>
              </a:ext>
            </a:extLst>
          </p:cNvPr>
          <p:cNvSpPr/>
          <p:nvPr/>
        </p:nvSpPr>
        <p:spPr>
          <a:xfrm>
            <a:off x="0" y="1"/>
            <a:ext cx="9144000" cy="3370154"/>
          </a:xfrm>
          <a:prstGeom prst="rect">
            <a:avLst/>
          </a:prstGeom>
        </p:spPr>
        <p:txBody>
          <a:bodyPr wrap="square" lIns="68579" tIns="34289" rIns="68579" bIns="34289">
            <a:spAutoFit/>
          </a:bodyPr>
          <a:lstStyle/>
          <a:p>
            <a:pPr algn="ctr" defTabSz="685783">
              <a:spcBef>
                <a:spcPts val="900"/>
              </a:spcBef>
            </a:pPr>
            <a:r>
              <a:rPr lang="en-US" sz="2400" b="1" i="1" u="sng" dirty="0">
                <a:solidFill>
                  <a:prstClr val="white"/>
                </a:solidFill>
                <a:latin typeface="Arial" panose="020B0604020202020204" pitchFamily="34" charset="0"/>
              </a:rPr>
              <a:t>Association – honor family</a:t>
            </a:r>
          </a:p>
          <a:p>
            <a:pPr defTabSz="685783">
              <a:spcBef>
                <a:spcPts val="900"/>
              </a:spcBef>
            </a:pPr>
            <a:r>
              <a:rPr lang="en-US" sz="2400" i="1" dirty="0">
                <a:solidFill>
                  <a:prstClr val="white"/>
                </a:solidFill>
                <a:latin typeface="Arial" panose="020B0604020202020204" pitchFamily="34" charset="0"/>
              </a:rPr>
              <a:t>We must honor our parents, just as a husband must honor his wife</a:t>
            </a:r>
          </a:p>
          <a:p>
            <a:pPr defTabSz="685783">
              <a:spcBef>
                <a:spcPts val="900"/>
              </a:spcBef>
            </a:pPr>
            <a:r>
              <a:rPr lang="en-US" sz="2400" dirty="0">
                <a:solidFill>
                  <a:prstClr val="white"/>
                </a:solidFill>
                <a:latin typeface="Arial" panose="020B0604020202020204" pitchFamily="34" charset="0"/>
              </a:rPr>
              <a:t>Ephesians 6:2 </a:t>
            </a:r>
            <a:r>
              <a:rPr lang="en-US" sz="2400" dirty="0" err="1">
                <a:solidFill>
                  <a:prstClr val="white"/>
                </a:solidFill>
                <a:latin typeface="Arial" panose="020B0604020202020204" pitchFamily="34" charset="0"/>
              </a:rPr>
              <a:t>Honour</a:t>
            </a:r>
            <a:r>
              <a:rPr lang="en-US" sz="2400" dirty="0">
                <a:solidFill>
                  <a:prstClr val="white"/>
                </a:solidFill>
                <a:latin typeface="Arial" panose="020B0604020202020204" pitchFamily="34" charset="0"/>
              </a:rPr>
              <a:t> thy father and mother; which is the first commandment with promise </a:t>
            </a:r>
          </a:p>
          <a:p>
            <a:pPr defTabSz="685783">
              <a:spcBef>
                <a:spcPts val="900"/>
              </a:spcBef>
            </a:pPr>
            <a:r>
              <a:rPr lang="en-US" sz="2400" dirty="0">
                <a:solidFill>
                  <a:prstClr val="white"/>
                </a:solidFill>
                <a:latin typeface="Arial" panose="020B0604020202020204" pitchFamily="34" charset="0"/>
              </a:rPr>
              <a:t>1 Peter 3:7 Likewise, ye husbands, dwell with them according to knowledge, giving </a:t>
            </a:r>
            <a:r>
              <a:rPr lang="en-US" sz="2400" dirty="0" err="1">
                <a:solidFill>
                  <a:prstClr val="white"/>
                </a:solidFill>
                <a:latin typeface="Arial" panose="020B0604020202020204" pitchFamily="34" charset="0"/>
              </a:rPr>
              <a:t>honour</a:t>
            </a:r>
            <a:r>
              <a:rPr lang="en-US" sz="2400" dirty="0">
                <a:solidFill>
                  <a:prstClr val="white"/>
                </a:solidFill>
                <a:latin typeface="Arial" panose="020B0604020202020204" pitchFamily="34" charset="0"/>
              </a:rPr>
              <a:t> unto the wife, as unto the weaker vessel, and as being heirs together of the grace of life; that your prayers be not hindered. </a:t>
            </a:r>
          </a:p>
        </p:txBody>
      </p:sp>
    </p:spTree>
    <p:extLst>
      <p:ext uri="{BB962C8B-B14F-4D97-AF65-F5344CB8AC3E}">
        <p14:creationId xmlns:p14="http://schemas.microsoft.com/office/powerpoint/2010/main" val="2305288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CF66C2-0DA5-4122-B3FA-A172E16A9105}"/>
              </a:ext>
            </a:extLst>
          </p:cNvPr>
          <p:cNvSpPr/>
          <p:nvPr/>
        </p:nvSpPr>
        <p:spPr>
          <a:xfrm>
            <a:off x="0" y="2"/>
            <a:ext cx="9144000" cy="4362733"/>
          </a:xfrm>
          <a:prstGeom prst="rect">
            <a:avLst/>
          </a:prstGeom>
        </p:spPr>
        <p:txBody>
          <a:bodyPr wrap="square" lIns="68579" tIns="34289" rIns="68579" bIns="34289">
            <a:spAutoFit/>
          </a:bodyPr>
          <a:lstStyle/>
          <a:p>
            <a:pPr algn="ctr" defTabSz="685783">
              <a:spcBef>
                <a:spcPts val="450"/>
              </a:spcBef>
            </a:pPr>
            <a:r>
              <a:rPr lang="en-US" sz="2400" b="1" i="1" u="sng" dirty="0">
                <a:solidFill>
                  <a:prstClr val="white"/>
                </a:solidFill>
                <a:latin typeface="Arial" panose="020B0604020202020204" pitchFamily="34" charset="0"/>
              </a:rPr>
              <a:t>However, we know that families will be divided over obedience to Jesus </a:t>
            </a:r>
            <a:endParaRPr lang="en-US" sz="2400" b="1" u="sng" dirty="0">
              <a:solidFill>
                <a:prstClr val="white"/>
              </a:solidFill>
              <a:latin typeface="Arial" panose="020B0604020202020204" pitchFamily="34" charset="0"/>
            </a:endParaRPr>
          </a:p>
          <a:p>
            <a:pPr defTabSz="685783">
              <a:spcBef>
                <a:spcPts val="450"/>
              </a:spcBef>
            </a:pPr>
            <a:endParaRPr lang="en-US" sz="2400" dirty="0">
              <a:solidFill>
                <a:prstClr val="white"/>
              </a:solidFill>
              <a:latin typeface="Arial" panose="020B0604020202020204" pitchFamily="34" charset="0"/>
            </a:endParaRPr>
          </a:p>
          <a:p>
            <a:pPr defTabSz="685783">
              <a:spcBef>
                <a:spcPts val="450"/>
              </a:spcBef>
            </a:pPr>
            <a:r>
              <a:rPr lang="en-US" sz="2400" dirty="0">
                <a:solidFill>
                  <a:prstClr val="white"/>
                </a:solidFill>
                <a:latin typeface="Arial" panose="020B0604020202020204" pitchFamily="34" charset="0"/>
              </a:rPr>
              <a:t>Luke 12:51-53 "Do you suppose that I came to grant peace on earth? I tell you, no, but rather division; </a:t>
            </a:r>
          </a:p>
          <a:p>
            <a:pPr defTabSz="685783">
              <a:spcBef>
                <a:spcPts val="450"/>
              </a:spcBef>
            </a:pPr>
            <a:r>
              <a:rPr lang="en-US" sz="2400" dirty="0">
                <a:solidFill>
                  <a:prstClr val="white"/>
                </a:solidFill>
                <a:latin typeface="Arial" panose="020B0604020202020204" pitchFamily="34" charset="0"/>
              </a:rPr>
              <a:t>52 for from now on five members in one household will be divided, three against two, and two against three. </a:t>
            </a:r>
          </a:p>
          <a:p>
            <a:pPr defTabSz="685783">
              <a:spcBef>
                <a:spcPts val="450"/>
              </a:spcBef>
            </a:pPr>
            <a:r>
              <a:rPr lang="en-US" sz="2400" dirty="0">
                <a:solidFill>
                  <a:prstClr val="white"/>
                </a:solidFill>
                <a:latin typeface="Arial" panose="020B0604020202020204" pitchFamily="34" charset="0"/>
              </a:rPr>
              <a:t>53 "They will be divided, father against son, and son against father; mother against daughter, and daughter against mother; mother-in-law against daughter-in-law, and daughter-in-law against mother-in-law." </a:t>
            </a:r>
            <a:endParaRPr lang="en-US" sz="2400" dirty="0">
              <a:solidFill>
                <a:prstClr val="white"/>
              </a:solidFill>
            </a:endParaRPr>
          </a:p>
        </p:txBody>
      </p:sp>
    </p:spTree>
    <p:extLst>
      <p:ext uri="{BB962C8B-B14F-4D97-AF65-F5344CB8AC3E}">
        <p14:creationId xmlns:p14="http://schemas.microsoft.com/office/powerpoint/2010/main" val="2759158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2279B9-65F9-43F6-A05D-298670537EAF}"/>
              </a:ext>
            </a:extLst>
          </p:cNvPr>
          <p:cNvSpPr/>
          <p:nvPr/>
        </p:nvSpPr>
        <p:spPr>
          <a:xfrm>
            <a:off x="0" y="1"/>
            <a:ext cx="9144000" cy="3370154"/>
          </a:xfrm>
          <a:prstGeom prst="rect">
            <a:avLst/>
          </a:prstGeom>
        </p:spPr>
        <p:txBody>
          <a:bodyPr wrap="square" lIns="68579" tIns="34289" rIns="68579" bIns="34289">
            <a:spAutoFit/>
          </a:bodyPr>
          <a:lstStyle/>
          <a:p>
            <a:pPr algn="ctr" defTabSz="685783">
              <a:spcBef>
                <a:spcPts val="900"/>
              </a:spcBef>
            </a:pPr>
            <a:r>
              <a:rPr lang="en-US" sz="2400" b="1" i="1" u="sng" dirty="0">
                <a:solidFill>
                  <a:prstClr val="white"/>
                </a:solidFill>
                <a:latin typeface="Arial" panose="020B0604020202020204" pitchFamily="34" charset="0"/>
              </a:rPr>
              <a:t>What must we shun / avoid / refuse? </a:t>
            </a:r>
          </a:p>
          <a:p>
            <a:pPr defTabSz="685783">
              <a:spcBef>
                <a:spcPts val="900"/>
              </a:spcBef>
            </a:pPr>
            <a:r>
              <a:rPr lang="en-US" sz="2400" dirty="0">
                <a:solidFill>
                  <a:prstClr val="white"/>
                </a:solidFill>
                <a:latin typeface="Arial" panose="020B0604020202020204" pitchFamily="34" charset="0"/>
              </a:rPr>
              <a:t>2 Timothy 2:16 But avoid worldly and empty chatter, for it will lead to further ungodliness </a:t>
            </a:r>
          </a:p>
          <a:p>
            <a:pPr defTabSz="685783">
              <a:spcBef>
                <a:spcPts val="900"/>
              </a:spcBef>
            </a:pPr>
            <a:r>
              <a:rPr lang="en-US" sz="2400" dirty="0">
                <a:solidFill>
                  <a:prstClr val="white"/>
                </a:solidFill>
                <a:latin typeface="Arial" panose="020B0604020202020204" pitchFamily="34" charset="0"/>
              </a:rPr>
              <a:t>2 Timothy 2:23 But refuse foolish and ignorant speculations, knowing that they produce quarrels. </a:t>
            </a:r>
          </a:p>
          <a:p>
            <a:pPr defTabSz="685783">
              <a:spcBef>
                <a:spcPts val="900"/>
              </a:spcBef>
            </a:pPr>
            <a:r>
              <a:rPr lang="en-US" sz="2400" dirty="0">
                <a:solidFill>
                  <a:prstClr val="white"/>
                </a:solidFill>
                <a:latin typeface="Arial" panose="020B0604020202020204" pitchFamily="34" charset="0"/>
              </a:rPr>
              <a:t>Titus 3:9 But shun foolish controversies and genealogies and strife and disputes about the Law; for they are unprofitable and worthless. </a:t>
            </a:r>
          </a:p>
        </p:txBody>
      </p:sp>
    </p:spTree>
    <p:extLst>
      <p:ext uri="{BB962C8B-B14F-4D97-AF65-F5344CB8AC3E}">
        <p14:creationId xmlns:p14="http://schemas.microsoft.com/office/powerpoint/2010/main" val="2187964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18302C-2183-4836-A237-0B63683C02BE}"/>
              </a:ext>
            </a:extLst>
          </p:cNvPr>
          <p:cNvSpPr/>
          <p:nvPr/>
        </p:nvSpPr>
        <p:spPr>
          <a:xfrm>
            <a:off x="0" y="2"/>
            <a:ext cx="9144000" cy="4189609"/>
          </a:xfrm>
          <a:prstGeom prst="rect">
            <a:avLst/>
          </a:prstGeom>
        </p:spPr>
        <p:txBody>
          <a:bodyPr wrap="square" lIns="68579" tIns="34289" rIns="68579" bIns="34289">
            <a:spAutoFit/>
          </a:bodyPr>
          <a:lstStyle/>
          <a:p>
            <a:pPr algn="ctr" defTabSz="685783"/>
            <a:r>
              <a:rPr lang="en-US" sz="2400" b="1" i="1" u="sng" dirty="0">
                <a:solidFill>
                  <a:prstClr val="white"/>
                </a:solidFill>
                <a:latin typeface="Arial" panose="020B0604020202020204" pitchFamily="34" charset="0"/>
              </a:rPr>
              <a:t>Continuing with Association</a:t>
            </a:r>
          </a:p>
          <a:p>
            <a:pPr defTabSz="685783"/>
            <a:r>
              <a:rPr lang="en-US" sz="2400" dirty="0">
                <a:solidFill>
                  <a:prstClr val="white"/>
                </a:solidFill>
                <a:latin typeface="Arial" panose="020B0604020202020204" pitchFamily="34" charset="0"/>
              </a:rPr>
              <a:t>2 Timothy 3:1 But realize this, that in the last days difficult times will come.</a:t>
            </a:r>
          </a:p>
          <a:p>
            <a:pPr defTabSz="685783"/>
            <a:r>
              <a:rPr lang="en-US" sz="2400" dirty="0">
                <a:solidFill>
                  <a:prstClr val="white"/>
                </a:solidFill>
                <a:latin typeface="Arial" panose="020B0604020202020204" pitchFamily="34" charset="0"/>
              </a:rPr>
              <a:t>2 For men will be lovers of self, lovers of money, boastful, arrogant, revilers, disobedient to parents, ungrateful, unholy, </a:t>
            </a:r>
          </a:p>
          <a:p>
            <a:pPr defTabSz="685783"/>
            <a:r>
              <a:rPr lang="en-US" sz="2400" dirty="0">
                <a:solidFill>
                  <a:prstClr val="white"/>
                </a:solidFill>
                <a:latin typeface="Arial" panose="020B0604020202020204" pitchFamily="34" charset="0"/>
              </a:rPr>
              <a:t>3 unloving, irreconcilable, malicious gossips, without self-control, brutal, haters of good, </a:t>
            </a:r>
          </a:p>
          <a:p>
            <a:pPr defTabSz="685783"/>
            <a:r>
              <a:rPr lang="en-US" sz="2400" dirty="0">
                <a:solidFill>
                  <a:prstClr val="white"/>
                </a:solidFill>
                <a:latin typeface="Arial" panose="020B0604020202020204" pitchFamily="34" charset="0"/>
              </a:rPr>
              <a:t>4 treacherous, reckless, conceited, lovers of pleasure rather than lovers of God; </a:t>
            </a:r>
          </a:p>
          <a:p>
            <a:pPr defTabSz="685783">
              <a:spcBef>
                <a:spcPts val="450"/>
              </a:spcBef>
            </a:pPr>
            <a:r>
              <a:rPr lang="en-US" sz="2400" dirty="0">
                <a:solidFill>
                  <a:prstClr val="white"/>
                </a:solidFill>
                <a:latin typeface="Arial" panose="020B0604020202020204" pitchFamily="34" charset="0"/>
              </a:rPr>
              <a:t>5 holding to a form of godliness, although they have denied its power; and avoid such men as these. </a:t>
            </a:r>
            <a:endParaRPr lang="en-US" sz="2400" dirty="0">
              <a:solidFill>
                <a:prstClr val="white"/>
              </a:solidFill>
            </a:endParaRPr>
          </a:p>
        </p:txBody>
      </p:sp>
    </p:spTree>
    <p:extLst>
      <p:ext uri="{BB962C8B-B14F-4D97-AF65-F5344CB8AC3E}">
        <p14:creationId xmlns:p14="http://schemas.microsoft.com/office/powerpoint/2010/main" val="385249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645AA5-6136-47D1-AA76-F047B74427A9}"/>
              </a:ext>
            </a:extLst>
          </p:cNvPr>
          <p:cNvSpPr/>
          <p:nvPr/>
        </p:nvSpPr>
        <p:spPr>
          <a:xfrm>
            <a:off x="0" y="1"/>
            <a:ext cx="9144000" cy="4789773"/>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Romans 16:17 Now I beseech you, brethren, mark them which cause divisions and offences contrary to the doctrine which ye have learned; and avoid them. </a:t>
            </a:r>
          </a:p>
          <a:p>
            <a:pPr defTabSz="685783">
              <a:spcBef>
                <a:spcPts val="450"/>
              </a:spcBef>
            </a:pPr>
            <a:endParaRPr lang="en-US" sz="2400" i="1" dirty="0">
              <a:solidFill>
                <a:prstClr val="white"/>
              </a:solidFill>
              <a:latin typeface="Arial" panose="020B0604020202020204" pitchFamily="34" charset="0"/>
            </a:endParaRPr>
          </a:p>
          <a:p>
            <a:pPr defTabSz="685783">
              <a:spcBef>
                <a:spcPts val="450"/>
              </a:spcBef>
            </a:pPr>
            <a:r>
              <a:rPr lang="en-US" sz="2400" i="1" dirty="0">
                <a:solidFill>
                  <a:prstClr val="white"/>
                </a:solidFill>
                <a:latin typeface="Arial" panose="020B0604020202020204" pitchFamily="34" charset="0"/>
              </a:rPr>
              <a:t>We may not associate with someone claiming to be a brother who is engaged in the immoral practices, as listed below </a:t>
            </a:r>
            <a:endParaRPr lang="en-US" sz="2400" dirty="0">
              <a:solidFill>
                <a:prstClr val="white"/>
              </a:solidFill>
              <a:latin typeface="Arial" panose="020B0604020202020204" pitchFamily="34" charset="0"/>
            </a:endParaRPr>
          </a:p>
          <a:p>
            <a:pPr defTabSz="685783">
              <a:spcBef>
                <a:spcPts val="450"/>
              </a:spcBef>
            </a:pPr>
            <a:endParaRPr lang="en-US" sz="2400" dirty="0">
              <a:solidFill>
                <a:prstClr val="white"/>
              </a:solidFill>
              <a:latin typeface="Arial" panose="020B0604020202020204" pitchFamily="34" charset="0"/>
            </a:endParaRPr>
          </a:p>
          <a:p>
            <a:pPr defTabSz="685783">
              <a:spcBef>
                <a:spcPts val="450"/>
              </a:spcBef>
            </a:pPr>
            <a:r>
              <a:rPr lang="en-US" sz="2400" dirty="0">
                <a:solidFill>
                  <a:prstClr val="white"/>
                </a:solidFill>
                <a:latin typeface="Arial" panose="020B0604020202020204" pitchFamily="34" charset="0"/>
              </a:rPr>
              <a:t>1 Corinthians 5:9 I wrote you in my letter not to associate with immoral people; </a:t>
            </a:r>
          </a:p>
          <a:p>
            <a:pPr defTabSz="685783">
              <a:spcBef>
                <a:spcPts val="450"/>
              </a:spcBef>
            </a:pPr>
            <a:r>
              <a:rPr lang="en-US" sz="2400" dirty="0">
                <a:solidFill>
                  <a:prstClr val="white"/>
                </a:solidFill>
                <a:latin typeface="Arial" panose="020B0604020202020204" pitchFamily="34" charset="0"/>
              </a:rPr>
              <a:t>10 I did not at all mean with the immoral people of this world, or with the covetous and swindlers, or with idolaters; for then you would have to go out of the world. </a:t>
            </a:r>
          </a:p>
        </p:txBody>
      </p:sp>
    </p:spTree>
    <p:extLst>
      <p:ext uri="{BB962C8B-B14F-4D97-AF65-F5344CB8AC3E}">
        <p14:creationId xmlns:p14="http://schemas.microsoft.com/office/powerpoint/2010/main" val="2717098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551A33-F1B6-4DA4-B36E-BDE314D77E0C}"/>
              </a:ext>
            </a:extLst>
          </p:cNvPr>
          <p:cNvSpPr/>
          <p:nvPr/>
        </p:nvSpPr>
        <p:spPr>
          <a:xfrm>
            <a:off x="0" y="1"/>
            <a:ext cx="9144000" cy="4362733"/>
          </a:xfrm>
          <a:prstGeom prst="rect">
            <a:avLst/>
          </a:prstGeom>
        </p:spPr>
        <p:txBody>
          <a:bodyPr wrap="square" lIns="68579" tIns="34289" rIns="68579" bIns="34289">
            <a:spAutoFit/>
          </a:bodyPr>
          <a:lstStyle/>
          <a:p>
            <a:pPr defTabSz="685783">
              <a:spcBef>
                <a:spcPts val="450"/>
              </a:spcBef>
            </a:pPr>
            <a:r>
              <a:rPr lang="en-US" sz="2400" dirty="0">
                <a:solidFill>
                  <a:prstClr val="white"/>
                </a:solidFill>
                <a:latin typeface="Arial" panose="020B0604020202020204" pitchFamily="34" charset="0"/>
              </a:rPr>
              <a:t>1 Corinthians 5:11 But actually, I wrote to you not to associate with any so-called brother if he should be an immoral person, or covetous, or an idolater, or a reviler, or a drunkard, or a swindler-- not even to eat with such a one. </a:t>
            </a:r>
          </a:p>
          <a:p>
            <a:pPr defTabSz="685783">
              <a:spcBef>
                <a:spcPts val="450"/>
              </a:spcBef>
            </a:pPr>
            <a:r>
              <a:rPr lang="en-US" sz="2400" dirty="0">
                <a:solidFill>
                  <a:prstClr val="white"/>
                </a:solidFill>
                <a:latin typeface="Arial" panose="020B0604020202020204" pitchFamily="34" charset="0"/>
              </a:rPr>
              <a:t>12 For what have I to do with judging outsiders? Do you not judge those who are within the church? </a:t>
            </a:r>
          </a:p>
          <a:p>
            <a:pPr defTabSz="685783">
              <a:spcBef>
                <a:spcPts val="450"/>
              </a:spcBef>
            </a:pPr>
            <a:r>
              <a:rPr lang="en-US" sz="2400" dirty="0">
                <a:solidFill>
                  <a:prstClr val="white"/>
                </a:solidFill>
                <a:latin typeface="Arial" panose="020B0604020202020204" pitchFamily="34" charset="0"/>
              </a:rPr>
              <a:t>13 But those who are outside, God judges. REMOVE THE WICKED MAN FROM AMONG YOURSELVES. </a:t>
            </a:r>
          </a:p>
          <a:p>
            <a:pPr defTabSz="685783">
              <a:spcBef>
                <a:spcPts val="450"/>
              </a:spcBef>
            </a:pPr>
            <a:endParaRPr lang="en-US" sz="2400" dirty="0">
              <a:solidFill>
                <a:prstClr val="white"/>
              </a:solidFill>
              <a:latin typeface="Arial" panose="020B0604020202020204" pitchFamily="34" charset="0"/>
            </a:endParaRPr>
          </a:p>
          <a:p>
            <a:pPr defTabSz="685783">
              <a:spcBef>
                <a:spcPts val="450"/>
              </a:spcBef>
            </a:pPr>
            <a:r>
              <a:rPr lang="en-US" sz="2400" dirty="0">
                <a:solidFill>
                  <a:prstClr val="white"/>
                </a:solidFill>
                <a:latin typeface="Arial" panose="020B0604020202020204" pitchFamily="34" charset="0"/>
              </a:rPr>
              <a:t>1 Corinthians 15:33 Do not be deceived: Bad company corrupts good morals. </a:t>
            </a:r>
            <a:endParaRPr lang="en-US" sz="2400" dirty="0">
              <a:solidFill>
                <a:prstClr val="white"/>
              </a:solidFill>
            </a:endParaRPr>
          </a:p>
        </p:txBody>
      </p:sp>
    </p:spTree>
    <p:extLst>
      <p:ext uri="{BB962C8B-B14F-4D97-AF65-F5344CB8AC3E}">
        <p14:creationId xmlns:p14="http://schemas.microsoft.com/office/powerpoint/2010/main" val="272601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E31D48-B520-42A6-9B7B-4F4687EAB504}"/>
              </a:ext>
            </a:extLst>
          </p:cNvPr>
          <p:cNvSpPr/>
          <p:nvPr/>
        </p:nvSpPr>
        <p:spPr>
          <a:xfrm>
            <a:off x="0" y="1"/>
            <a:ext cx="9144000" cy="4928273"/>
          </a:xfrm>
          <a:prstGeom prst="rect">
            <a:avLst/>
          </a:prstGeom>
        </p:spPr>
        <p:txBody>
          <a:bodyPr wrap="square" lIns="68579" tIns="34289" rIns="68579" bIns="34289">
            <a:spAutoFit/>
          </a:bodyPr>
          <a:lstStyle/>
          <a:p>
            <a:pPr algn="ctr" defTabSz="685783"/>
            <a:r>
              <a:rPr lang="en-US" sz="2400" b="1" i="1" u="sng" dirty="0">
                <a:solidFill>
                  <a:prstClr val="white"/>
                </a:solidFill>
                <a:latin typeface="Arial" panose="020B0604020202020204" pitchFamily="34" charset="0"/>
              </a:rPr>
              <a:t>Closing thoughts </a:t>
            </a:r>
          </a:p>
          <a:p>
            <a:pPr defTabSz="685783">
              <a:spcBef>
                <a:spcPts val="450"/>
              </a:spcBef>
            </a:pPr>
            <a:r>
              <a:rPr lang="en-US" sz="2400" dirty="0">
                <a:solidFill>
                  <a:prstClr val="white"/>
                </a:solidFill>
                <a:latin typeface="Arial" panose="020B0604020202020204" pitchFamily="34" charset="0"/>
              </a:rPr>
              <a:t>Matthew 5:16 Let your light shine before men in such a way that they may see your good works, and glorify your Father who is in heaven. </a:t>
            </a:r>
          </a:p>
          <a:p>
            <a:pPr defTabSz="685783"/>
            <a:endParaRPr lang="en-US" sz="2400" dirty="0">
              <a:solidFill>
                <a:prstClr val="white"/>
              </a:solidFill>
              <a:latin typeface="Arial" panose="020B0604020202020204" pitchFamily="34" charset="0"/>
            </a:endParaRPr>
          </a:p>
          <a:p>
            <a:pPr defTabSz="685783"/>
            <a:r>
              <a:rPr lang="en-US" sz="2400" dirty="0">
                <a:solidFill>
                  <a:prstClr val="white"/>
                </a:solidFill>
                <a:latin typeface="Arial" panose="020B0604020202020204" pitchFamily="34" charset="0"/>
              </a:rPr>
              <a:t>John 14:15 If you love Me, you will keep My commandments.</a:t>
            </a:r>
          </a:p>
          <a:p>
            <a:pPr defTabSz="685783"/>
            <a:r>
              <a:rPr lang="en-US" sz="2400" dirty="0">
                <a:solidFill>
                  <a:prstClr val="white"/>
                </a:solidFill>
                <a:latin typeface="Arial" panose="020B0604020202020204" pitchFamily="34" charset="0"/>
              </a:rPr>
              <a:t> </a:t>
            </a:r>
          </a:p>
          <a:p>
            <a:pPr defTabSz="685783"/>
            <a:r>
              <a:rPr lang="en-US" sz="2400" dirty="0">
                <a:solidFill>
                  <a:prstClr val="white"/>
                </a:solidFill>
                <a:latin typeface="Arial" panose="020B0604020202020204" pitchFamily="34" charset="0"/>
              </a:rPr>
              <a:t>Matthew 28:18 And Jesus came up and spoke to them, saying, “All authority has been given to Me in heaven and on earth. 19 Go therefore and make disciples of all the nations, baptizing them in the name of the Father and the Son and the Holy Spirit, 20 teaching them to observe all that I commanded you; and lo, I am with you always, even to the end of the age.” </a:t>
            </a:r>
            <a:endParaRPr lang="en-US" sz="2400" dirty="0">
              <a:solidFill>
                <a:prstClr val="white"/>
              </a:solidFill>
            </a:endParaRPr>
          </a:p>
        </p:txBody>
      </p:sp>
    </p:spTree>
    <p:extLst>
      <p:ext uri="{BB962C8B-B14F-4D97-AF65-F5344CB8AC3E}">
        <p14:creationId xmlns:p14="http://schemas.microsoft.com/office/powerpoint/2010/main" val="167909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5F4CFB-FF95-4553-A0EB-82DCC2F2BC7F}"/>
              </a:ext>
            </a:extLst>
          </p:cNvPr>
          <p:cNvSpPr/>
          <p:nvPr/>
        </p:nvSpPr>
        <p:spPr>
          <a:xfrm>
            <a:off x="0" y="2"/>
            <a:ext cx="9144000" cy="4108817"/>
          </a:xfrm>
          <a:prstGeom prst="rect">
            <a:avLst/>
          </a:prstGeom>
        </p:spPr>
        <p:txBody>
          <a:bodyPr wrap="square" lIns="68579" tIns="34289" rIns="68579" bIns="34289">
            <a:spAutoFit/>
          </a:bodyPr>
          <a:lstStyle/>
          <a:p>
            <a:pPr defTabSz="685783">
              <a:spcBef>
                <a:spcPts val="900"/>
              </a:spcBef>
            </a:pPr>
            <a:r>
              <a:rPr lang="en-US" sz="2400" dirty="0">
                <a:solidFill>
                  <a:prstClr val="white"/>
                </a:solidFill>
                <a:latin typeface="Arial" panose="020B0604020202020204" pitchFamily="34" charset="0"/>
              </a:rPr>
              <a:t>Romans 13: 11 </a:t>
            </a:r>
            <a:r>
              <a:rPr lang="en-US" sz="2400" i="1" dirty="0">
                <a:solidFill>
                  <a:prstClr val="white"/>
                </a:solidFill>
                <a:latin typeface="Arial" panose="020B0604020202020204" pitchFamily="34" charset="0"/>
              </a:rPr>
              <a:t>Do </a:t>
            </a:r>
            <a:r>
              <a:rPr lang="en-US" sz="2400" dirty="0">
                <a:solidFill>
                  <a:prstClr val="white"/>
                </a:solidFill>
                <a:latin typeface="Arial" panose="020B0604020202020204" pitchFamily="34" charset="0"/>
              </a:rPr>
              <a:t>this, knowing the time, that it is already the hour for you to awaken from sleep; for now salvation is nearer to us than when we believed. </a:t>
            </a:r>
          </a:p>
          <a:p>
            <a:pPr defTabSz="685783">
              <a:spcBef>
                <a:spcPts val="900"/>
              </a:spcBef>
            </a:pPr>
            <a:r>
              <a:rPr lang="en-US" sz="2400" dirty="0">
                <a:solidFill>
                  <a:prstClr val="white"/>
                </a:solidFill>
                <a:latin typeface="Arial" panose="020B0604020202020204" pitchFamily="34" charset="0"/>
              </a:rPr>
              <a:t>12 The night is almost gone, and the day is near. Therefore let us lay aside the deeds of darkness and put on the armor of light. </a:t>
            </a:r>
          </a:p>
          <a:p>
            <a:pPr defTabSz="685783">
              <a:spcBef>
                <a:spcPts val="900"/>
              </a:spcBef>
            </a:pPr>
            <a:r>
              <a:rPr lang="en-US" sz="2400" dirty="0">
                <a:solidFill>
                  <a:prstClr val="white"/>
                </a:solidFill>
                <a:latin typeface="Arial" panose="020B0604020202020204" pitchFamily="34" charset="0"/>
              </a:rPr>
              <a:t>13 Let us behave properly as in the day, not in carousing and drunkenness, not in sexual promiscuity and sensuality, not in strife and jealousy. </a:t>
            </a:r>
          </a:p>
          <a:p>
            <a:pPr defTabSz="685783">
              <a:spcBef>
                <a:spcPts val="900"/>
              </a:spcBef>
            </a:pPr>
            <a:r>
              <a:rPr lang="en-US" sz="2400" dirty="0">
                <a:solidFill>
                  <a:prstClr val="white"/>
                </a:solidFill>
                <a:latin typeface="Arial" panose="020B0604020202020204" pitchFamily="34" charset="0"/>
              </a:rPr>
              <a:t>14 But put on the Lord Jesus Christ, and make no provision for the flesh in regard to </a:t>
            </a:r>
            <a:r>
              <a:rPr lang="en-US" sz="2400" i="1" dirty="0">
                <a:solidFill>
                  <a:prstClr val="white"/>
                </a:solidFill>
                <a:latin typeface="Arial" panose="020B0604020202020204" pitchFamily="34" charset="0"/>
              </a:rPr>
              <a:t>its </a:t>
            </a:r>
            <a:r>
              <a:rPr lang="en-US" sz="2400" dirty="0">
                <a:solidFill>
                  <a:prstClr val="white"/>
                </a:solidFill>
                <a:latin typeface="Arial" panose="020B0604020202020204" pitchFamily="34" charset="0"/>
              </a:rPr>
              <a:t>lusts. </a:t>
            </a:r>
            <a:endParaRPr lang="en-US" sz="2400" dirty="0">
              <a:solidFill>
                <a:prstClr val="white"/>
              </a:solidFill>
            </a:endParaRPr>
          </a:p>
        </p:txBody>
      </p:sp>
    </p:spTree>
    <p:extLst>
      <p:ext uri="{BB962C8B-B14F-4D97-AF65-F5344CB8AC3E}">
        <p14:creationId xmlns:p14="http://schemas.microsoft.com/office/powerpoint/2010/main" val="96332657"/>
      </p:ext>
    </p:extLst>
  </p:cSld>
  <p:clrMapOvr>
    <a:masterClrMapping/>
  </p:clrMapOvr>
</p:sld>
</file>

<file path=ppt/theme/theme1.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1446</Words>
  <Application>Microsoft Office PowerPoint</Application>
  <PresentationFormat>On-screen Show (16:9)</PresentationFormat>
  <Paragraphs>65</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Algerian</vt:lpstr>
      <vt:lpstr>Arial</vt:lpstr>
      <vt:lpstr>Calibri</vt:lpstr>
      <vt:lpstr>Calibri Light</vt:lpstr>
      <vt:lpstr>6_Office Theme</vt:lpstr>
      <vt:lpstr>7_Office Theme</vt:lpstr>
      <vt:lpstr>  Brotherly love – kindness -justice – diligence – moral excellence – self-control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cp:lastModifiedBy>Bryan Dockens</cp:lastModifiedBy>
  <cp:revision>22</cp:revision>
  <dcterms:created xsi:type="dcterms:W3CDTF">2008-03-16T18:22:36Z</dcterms:created>
  <dcterms:modified xsi:type="dcterms:W3CDTF">2026-04-22T19:37:10Z</dcterms:modified>
</cp:coreProperties>
</file>