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49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28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0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902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60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1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33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995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45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0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ECFC2A-807F-F9D3-3080-40402C46C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16DE5A09-FE81-2070-DD02-346600439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1026" name="Picture 2" descr="Italian Liquid Bridal Satin – Ultra Glossy Designer Fabric – Sew The Trend">
            <a:extLst>
              <a:ext uri="{FF2B5EF4-FFF2-40B4-BE49-F238E27FC236}">
                <a16:creationId xmlns:a16="http://schemas.microsoft.com/office/drawing/2014/main" id="{0DA0F716-FDF7-CBA0-2EE1-0F8B4950BC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15" r="9402" b="-1"/>
          <a:stretch>
            <a:fillRect/>
          </a:stretch>
        </p:blipFill>
        <p:spPr bwMode="auto">
          <a:xfrm rot="16200000">
            <a:off x="2665476" y="-2665476"/>
            <a:ext cx="6858000" cy="1218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9C24DC9-87D6-DE57-E8E7-15CD069BCADF}"/>
              </a:ext>
            </a:extLst>
          </p:cNvPr>
          <p:cNvSpPr txBox="1"/>
          <p:nvPr/>
        </p:nvSpPr>
        <p:spPr>
          <a:xfrm>
            <a:off x="-3049" y="2567225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63500">
                    <a:srgbClr val="EBA000">
                      <a:lumMod val="20000"/>
                      <a:lumOff val="80000"/>
                    </a:srgbClr>
                  </a:glow>
                </a:effectLst>
                <a:uLnTx/>
                <a:uFillTx/>
                <a:latin typeface="AR BLANCA" panose="02000000000000000000" pitchFamily="2" charset="0"/>
                <a:ea typeface="+mn-ea"/>
                <a:cs typeface="+mn-cs"/>
              </a:rPr>
              <a:t>“Just as Christ also Loved the Church”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D0FA7A-9CBF-102B-5A91-6513E5E241EC}"/>
              </a:ext>
            </a:extLst>
          </p:cNvPr>
          <p:cNvSpPr txBox="1"/>
          <p:nvPr/>
        </p:nvSpPr>
        <p:spPr>
          <a:xfrm>
            <a:off x="3048" y="3582888"/>
            <a:ext cx="121859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4D5AFF">
                  <a:lumMod val="50000"/>
                </a:srgbClr>
              </a:solidFill>
              <a:effectLst>
                <a:glow rad="88900">
                  <a:srgbClr val="EBA000">
                    <a:lumMod val="20000"/>
                    <a:lumOff val="80000"/>
                  </a:srgbClr>
                </a:glow>
              </a:effectLst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rgbClr val="EBA000">
                      <a:lumMod val="20000"/>
                      <a:lumOff val="80000"/>
                    </a:srgb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Ephesians 5:21-33</a:t>
            </a:r>
          </a:p>
        </p:txBody>
      </p:sp>
    </p:spTree>
    <p:extLst>
      <p:ext uri="{BB962C8B-B14F-4D97-AF65-F5344CB8AC3E}">
        <p14:creationId xmlns:p14="http://schemas.microsoft.com/office/powerpoint/2010/main" val="910276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8758B0-0477-5BC3-F589-3A77B222D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F0F8A56-468C-1D9F-4565-F46C08912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1026" name="Picture 2" descr="Italian Liquid Bridal Satin – Ultra Glossy Designer Fabric – Sew The Trend">
            <a:extLst>
              <a:ext uri="{FF2B5EF4-FFF2-40B4-BE49-F238E27FC236}">
                <a16:creationId xmlns:a16="http://schemas.microsoft.com/office/drawing/2014/main" id="{F3F444C0-E60B-6CDD-3166-DFB855357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15" r="9402" b="-1"/>
          <a:stretch>
            <a:fillRect/>
          </a:stretch>
        </p:blipFill>
        <p:spPr bwMode="auto">
          <a:xfrm rot="16200000">
            <a:off x="2665476" y="-2665476"/>
            <a:ext cx="6858000" cy="1218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65E276B-A4D8-3844-DE7C-AD3537343091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635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AR BLANCA" panose="02000000000000000000" pitchFamily="2" charset="0"/>
                <a:ea typeface="+mn-ea"/>
                <a:cs typeface="+mn-cs"/>
              </a:rPr>
              <a:t>“Just as Christ also Loved the Church”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2F60FB-8EA6-CCBA-A1E8-3E0275E30756}"/>
              </a:ext>
            </a:extLst>
          </p:cNvPr>
          <p:cNvSpPr txBox="1"/>
          <p:nvPr/>
        </p:nvSpPr>
        <p:spPr>
          <a:xfrm>
            <a:off x="2000250" y="1019175"/>
            <a:ext cx="1019175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Font typeface="+mj-lt"/>
              <a:buAutoNum type="romanUcPeriod"/>
            </a:pPr>
            <a:endParaRPr lang="en-US" sz="5000" dirty="0">
              <a:latin typeface="AR BLANCA" panose="02000000000000000000" pitchFamily="2" charset="0"/>
            </a:endParaRPr>
          </a:p>
          <a:p>
            <a:pPr marL="914400" indent="-914400">
              <a:buFont typeface="+mj-lt"/>
              <a:buAutoNum type="romanUcPeriod"/>
            </a:pPr>
            <a:r>
              <a:rPr lang="en-US" sz="5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glow rad="88900">
                    <a:schemeClr val="accent4">
                      <a:lumMod val="50000"/>
                    </a:schemeClr>
                  </a:glow>
                </a:effectLst>
                <a:latin typeface="AR BLANCA" panose="02000000000000000000" pitchFamily="2" charset="0"/>
              </a:rPr>
              <a:t>The Groom Paid the Dowry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b="1" dirty="0">
                <a:solidFill>
                  <a:schemeClr val="accent4">
                    <a:lumMod val="50000"/>
                  </a:scheme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Genesis 29:18, 27, 30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b="1" dirty="0">
                <a:solidFill>
                  <a:schemeClr val="accent4">
                    <a:lumMod val="50000"/>
                  </a:scheme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1</a:t>
            </a:r>
            <a:r>
              <a:rPr lang="en-US" sz="4000" b="1" baseline="30000" dirty="0">
                <a:solidFill>
                  <a:schemeClr val="accent4">
                    <a:lumMod val="50000"/>
                  </a:scheme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st</a:t>
            </a:r>
            <a:r>
              <a:rPr lang="en-US" sz="4000" b="1" dirty="0">
                <a:solidFill>
                  <a:schemeClr val="accent4">
                    <a:lumMod val="50000"/>
                  </a:scheme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 Samuel 17:23-25; 18:25-27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b="1" dirty="0">
                <a:solidFill>
                  <a:schemeClr val="accent4">
                    <a:lumMod val="50000"/>
                  </a:scheme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Ephesians 5:25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b="1" dirty="0">
                <a:solidFill>
                  <a:schemeClr val="accent4">
                    <a:lumMod val="50000"/>
                  </a:scheme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Acts 20:28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b="1" dirty="0">
                <a:solidFill>
                  <a:schemeClr val="accent4">
                    <a:lumMod val="50000"/>
                  </a:scheme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Romans 5:6-10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b="1" dirty="0">
                <a:solidFill>
                  <a:schemeClr val="accent4">
                    <a:lumMod val="50000"/>
                  </a:scheme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Isaiah 59:1-2; Habakkuk 1:13</a:t>
            </a:r>
          </a:p>
        </p:txBody>
      </p:sp>
    </p:spTree>
    <p:extLst>
      <p:ext uri="{BB962C8B-B14F-4D97-AF65-F5344CB8AC3E}">
        <p14:creationId xmlns:p14="http://schemas.microsoft.com/office/powerpoint/2010/main" val="334905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99045E-56FD-6D67-C0B3-D80AAA1D1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DC30BBE-90F8-E877-786A-99B674CE8A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1026" name="Picture 2" descr="Italian Liquid Bridal Satin – Ultra Glossy Designer Fabric – Sew The Trend">
            <a:extLst>
              <a:ext uri="{FF2B5EF4-FFF2-40B4-BE49-F238E27FC236}">
                <a16:creationId xmlns:a16="http://schemas.microsoft.com/office/drawing/2014/main" id="{F985DAC3-58A8-6944-BB9B-FD34749A32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15" r="9402" b="-1"/>
          <a:stretch>
            <a:fillRect/>
          </a:stretch>
        </p:blipFill>
        <p:spPr bwMode="auto">
          <a:xfrm rot="16200000">
            <a:off x="2665476" y="-2665476"/>
            <a:ext cx="6858000" cy="1218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BA28EBB-6582-B030-A947-79B8E9056C27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63500">
                    <a:srgbClr val="EBA000">
                      <a:lumMod val="20000"/>
                      <a:lumOff val="80000"/>
                    </a:srgbClr>
                  </a:glow>
                </a:effectLst>
                <a:uLnTx/>
                <a:uFillTx/>
                <a:latin typeface="AR BLANCA" panose="02000000000000000000" pitchFamily="2" charset="0"/>
                <a:ea typeface="+mn-ea"/>
                <a:cs typeface="+mn-cs"/>
              </a:rPr>
              <a:t>“Just as Christ also Loved the Church”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5C08D0-0042-6F12-9DE8-993BCF62EC89}"/>
              </a:ext>
            </a:extLst>
          </p:cNvPr>
          <p:cNvSpPr txBox="1"/>
          <p:nvPr/>
        </p:nvSpPr>
        <p:spPr>
          <a:xfrm>
            <a:off x="2000250" y="1019175"/>
            <a:ext cx="1019175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 BLANCA" panose="02000000000000000000" pitchFamily="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srgbClr val="EBA000">
                    <a:lumMod val="20000"/>
                    <a:lumOff val="80000"/>
                  </a:srgbClr>
                </a:solidFill>
                <a:effectLst>
                  <a:glow rad="88900">
                    <a:srgbClr val="4D5AFF">
                      <a:lumMod val="50000"/>
                    </a:srgbClr>
                  </a:glow>
                </a:effectLst>
                <a:uLnTx/>
                <a:uFillTx/>
                <a:latin typeface="AR BLANCA" panose="02000000000000000000" pitchFamily="2" charset="0"/>
                <a:ea typeface="+mn-ea"/>
                <a:cs typeface="+mn-cs"/>
              </a:rPr>
              <a:t>The Bride Is Adorned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Jeremiah 2:32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Revelation 21:2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Ephesians 5:26-27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Acts 22:16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1</a:t>
            </a:r>
            <a:r>
              <a:rPr lang="en-US" sz="4000" b="1" baseline="30000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st</a:t>
            </a: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 Peter 3:21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4D5AFF">
                  <a:lumMod val="50000"/>
                </a:srgbClr>
              </a:solidFill>
              <a:effectLst>
                <a:glow rad="88900">
                  <a:schemeClr val="accent1">
                    <a:lumMod val="20000"/>
                    <a:lumOff val="80000"/>
                  </a:schemeClr>
                </a:glow>
              </a:effectLst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4"/>
              <a:tabLst/>
              <a:defRPr/>
            </a:pP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1</a:t>
            </a:r>
            <a:r>
              <a:rPr lang="en-US" sz="4000" b="1" baseline="30000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st</a:t>
            </a: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 Peter 3:3-4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4D5AFF">
                  <a:lumMod val="50000"/>
                </a:srgbClr>
              </a:solidFill>
              <a:effectLst>
                <a:glow rad="88900">
                  <a:schemeClr val="accent1">
                    <a:lumMod val="20000"/>
                    <a:lumOff val="80000"/>
                  </a:schemeClr>
                </a:glow>
              </a:effectLst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480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034D97-0F72-226B-3A89-48A8C6F58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DEAF72C7-7657-89A4-9F5B-FB32579C1A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1026" name="Picture 2" descr="Italian Liquid Bridal Satin – Ultra Glossy Designer Fabric – Sew The Trend">
            <a:extLst>
              <a:ext uri="{FF2B5EF4-FFF2-40B4-BE49-F238E27FC236}">
                <a16:creationId xmlns:a16="http://schemas.microsoft.com/office/drawing/2014/main" id="{054A8AD3-4F90-6495-15A6-D0251C065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15" r="9402" b="-1"/>
          <a:stretch>
            <a:fillRect/>
          </a:stretch>
        </p:blipFill>
        <p:spPr bwMode="auto">
          <a:xfrm rot="16200000">
            <a:off x="2665476" y="-2665476"/>
            <a:ext cx="6858000" cy="1218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E8C41D-B299-53D2-3F44-596D5888ABB5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63500">
                    <a:srgbClr val="EBA000">
                      <a:lumMod val="20000"/>
                      <a:lumOff val="80000"/>
                    </a:srgbClr>
                  </a:glow>
                </a:effectLst>
                <a:uLnTx/>
                <a:uFillTx/>
                <a:latin typeface="AR BLANCA" panose="02000000000000000000" pitchFamily="2" charset="0"/>
                <a:ea typeface="+mn-ea"/>
                <a:cs typeface="+mn-cs"/>
              </a:rPr>
              <a:t>“Just as Christ also Loved the Church”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8BDBA7-B5A3-1073-EC34-266CD10A3F8C}"/>
              </a:ext>
            </a:extLst>
          </p:cNvPr>
          <p:cNvSpPr txBox="1"/>
          <p:nvPr/>
        </p:nvSpPr>
        <p:spPr>
          <a:xfrm>
            <a:off x="1990725" y="1019175"/>
            <a:ext cx="1020127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 BLANCA" panose="02000000000000000000" pitchFamily="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srgbClr val="EBA000">
                    <a:lumMod val="20000"/>
                    <a:lumOff val="80000"/>
                  </a:srgbClr>
                </a:solidFill>
                <a:effectLst>
                  <a:glow rad="88900">
                    <a:srgbClr val="4D5AFF">
                      <a:lumMod val="50000"/>
                    </a:srgbClr>
                  </a:glow>
                </a:effectLst>
                <a:uLnTx/>
                <a:uFillTx/>
                <a:latin typeface="AR BLANCA" panose="02000000000000000000" pitchFamily="2" charset="0"/>
                <a:ea typeface="+mn-ea"/>
                <a:cs typeface="+mn-cs"/>
              </a:rPr>
              <a:t>The Husband Loves His Wife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Genesis 2:21-24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Ephesians 5:28-31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Ephesians 6:4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 Thessalonians 2:7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Colossians 3:19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 Peter 3:7</a:t>
            </a:r>
          </a:p>
        </p:txBody>
      </p:sp>
    </p:spTree>
    <p:extLst>
      <p:ext uri="{BB962C8B-B14F-4D97-AF65-F5344CB8AC3E}">
        <p14:creationId xmlns:p14="http://schemas.microsoft.com/office/powerpoint/2010/main" val="101474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BA8212-896F-AAEA-4C94-E986525B3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F4AA146-0111-E0A3-F485-EABFA93840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1026" name="Picture 2" descr="Italian Liquid Bridal Satin – Ultra Glossy Designer Fabric – Sew The Trend">
            <a:extLst>
              <a:ext uri="{FF2B5EF4-FFF2-40B4-BE49-F238E27FC236}">
                <a16:creationId xmlns:a16="http://schemas.microsoft.com/office/drawing/2014/main" id="{BD9733B9-F9CB-8EDA-F146-B2451C405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15" r="9402" b="-1"/>
          <a:stretch>
            <a:fillRect/>
          </a:stretch>
        </p:blipFill>
        <p:spPr bwMode="auto">
          <a:xfrm rot="16200000">
            <a:off x="2665476" y="-2665476"/>
            <a:ext cx="6858000" cy="1218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8A7DA28-E883-A3AC-E5F3-72E92212FD37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63500">
                    <a:srgbClr val="EBA000">
                      <a:lumMod val="20000"/>
                      <a:lumOff val="80000"/>
                    </a:srgbClr>
                  </a:glow>
                </a:effectLst>
                <a:uLnTx/>
                <a:uFillTx/>
                <a:latin typeface="AR BLANCA" panose="02000000000000000000" pitchFamily="2" charset="0"/>
                <a:ea typeface="+mn-ea"/>
                <a:cs typeface="+mn-cs"/>
              </a:rPr>
              <a:t>“Just as Christ also Loved the Church”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EC9B59-768E-90A2-4DF1-C037D6833771}"/>
              </a:ext>
            </a:extLst>
          </p:cNvPr>
          <p:cNvSpPr txBox="1"/>
          <p:nvPr/>
        </p:nvSpPr>
        <p:spPr>
          <a:xfrm>
            <a:off x="2000250" y="1019175"/>
            <a:ext cx="1019175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 BLANCA" panose="02000000000000000000" pitchFamily="2" charset="0"/>
              <a:ea typeface="+mn-ea"/>
              <a:cs typeface="+mn-cs"/>
            </a:endParaRPr>
          </a:p>
          <a:p>
            <a:pPr marL="1028700" marR="0" lvl="0" indent="-1028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srgbClr val="EBA000">
                    <a:lumMod val="20000"/>
                    <a:lumOff val="80000"/>
                  </a:srgbClr>
                </a:solidFill>
                <a:effectLst>
                  <a:glow rad="88900">
                    <a:srgbClr val="4D5AFF">
                      <a:lumMod val="50000"/>
                    </a:srgbClr>
                  </a:glow>
                </a:effectLst>
                <a:uLnTx/>
                <a:uFillTx/>
                <a:latin typeface="AR BLANCA" panose="02000000000000000000" pitchFamily="2" charset="0"/>
                <a:ea typeface="+mn-ea"/>
                <a:cs typeface="+mn-cs"/>
              </a:rPr>
              <a:t>The Wife Submits to Her Husband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Ephesians 5:22-24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1</a:t>
            </a:r>
            <a:r>
              <a:rPr lang="en-US" sz="4000" b="1" baseline="30000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st</a:t>
            </a: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 Timothy 2:11-14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Genesis 2:18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Genesis 3:6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1</a:t>
            </a:r>
            <a:r>
              <a:rPr lang="en-US" sz="4000" b="1" baseline="30000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st</a:t>
            </a: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 Corinthians 15:21-22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Ephesians 5:33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Colossians 1:18</a:t>
            </a:r>
          </a:p>
        </p:txBody>
      </p:sp>
    </p:spTree>
    <p:extLst>
      <p:ext uri="{BB962C8B-B14F-4D97-AF65-F5344CB8AC3E}">
        <p14:creationId xmlns:p14="http://schemas.microsoft.com/office/powerpoint/2010/main" val="304398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AD1833-61AC-E7A2-D496-11DA4A4DA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4A14B71C-2DD1-D2D1-2BBE-EEEE333B5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1026" name="Picture 2" descr="Italian Liquid Bridal Satin – Ultra Glossy Designer Fabric – Sew The Trend">
            <a:extLst>
              <a:ext uri="{FF2B5EF4-FFF2-40B4-BE49-F238E27FC236}">
                <a16:creationId xmlns:a16="http://schemas.microsoft.com/office/drawing/2014/main" id="{C9A16444-22B6-7C29-945A-9D39CE043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15" r="9402" b="-1"/>
          <a:stretch>
            <a:fillRect/>
          </a:stretch>
        </p:blipFill>
        <p:spPr bwMode="auto">
          <a:xfrm rot="16200000">
            <a:off x="2665476" y="-2665476"/>
            <a:ext cx="6858000" cy="1218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B4636AA-7B7E-E5B5-5F1C-2D3515D1ADE6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63500">
                    <a:srgbClr val="EBA000">
                      <a:lumMod val="20000"/>
                      <a:lumOff val="80000"/>
                    </a:srgbClr>
                  </a:glow>
                </a:effectLst>
                <a:uLnTx/>
                <a:uFillTx/>
                <a:latin typeface="AR BLANCA" panose="02000000000000000000" pitchFamily="2" charset="0"/>
                <a:ea typeface="+mn-ea"/>
                <a:cs typeface="+mn-cs"/>
              </a:rPr>
              <a:t>“Just as Christ also Loved the Church”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54A26A-55DC-1851-F389-C706B169E206}"/>
              </a:ext>
            </a:extLst>
          </p:cNvPr>
          <p:cNvSpPr txBox="1"/>
          <p:nvPr/>
        </p:nvSpPr>
        <p:spPr>
          <a:xfrm>
            <a:off x="2000250" y="1019175"/>
            <a:ext cx="101917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 BLANCA" panose="02000000000000000000" pitchFamily="2" charset="0"/>
              <a:ea typeface="+mn-ea"/>
              <a:cs typeface="+mn-cs"/>
            </a:endParaRPr>
          </a:p>
          <a:p>
            <a:pPr marL="1028700" marR="0" lvl="0" indent="-1028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srgbClr val="EBA000">
                    <a:lumMod val="20000"/>
                    <a:lumOff val="80000"/>
                  </a:srgbClr>
                </a:solidFill>
                <a:effectLst>
                  <a:glow rad="88900">
                    <a:srgbClr val="4D5AFF">
                      <a:lumMod val="50000"/>
                    </a:srgbClr>
                  </a:glow>
                </a:effectLst>
                <a:uLnTx/>
                <a:uFillTx/>
                <a:latin typeface="AR BLANCA" panose="02000000000000000000" pitchFamily="2" charset="0"/>
                <a:ea typeface="+mn-ea"/>
                <a:cs typeface="+mn-cs"/>
              </a:rPr>
              <a:t>Submission Is Mutual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Ephesians 5:21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Mark 10:42-45</a:t>
            </a:r>
          </a:p>
        </p:txBody>
      </p:sp>
    </p:spTree>
    <p:extLst>
      <p:ext uri="{BB962C8B-B14F-4D97-AF65-F5344CB8AC3E}">
        <p14:creationId xmlns:p14="http://schemas.microsoft.com/office/powerpoint/2010/main" val="357882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E6C88C-B534-FA18-6692-A29790322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4A6172BC-B00B-0C46-FB8C-F7AB9A8B2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1026" name="Picture 2" descr="Italian Liquid Bridal Satin – Ultra Glossy Designer Fabric – Sew The Trend">
            <a:extLst>
              <a:ext uri="{FF2B5EF4-FFF2-40B4-BE49-F238E27FC236}">
                <a16:creationId xmlns:a16="http://schemas.microsoft.com/office/drawing/2014/main" id="{2CA968A2-4CBD-C42B-20F7-5715D43372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15" r="9402" b="-1"/>
          <a:stretch>
            <a:fillRect/>
          </a:stretch>
        </p:blipFill>
        <p:spPr bwMode="auto">
          <a:xfrm rot="16200000">
            <a:off x="2665476" y="-2665476"/>
            <a:ext cx="6858000" cy="1218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6732FE6-0C52-0DD7-BFE4-6E103192580F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63500">
                    <a:srgbClr val="EBA000">
                      <a:lumMod val="20000"/>
                      <a:lumOff val="80000"/>
                    </a:srgbClr>
                  </a:glow>
                </a:effectLst>
                <a:uLnTx/>
                <a:uFillTx/>
                <a:latin typeface="AR BLANCA" panose="02000000000000000000" pitchFamily="2" charset="0"/>
                <a:ea typeface="+mn-ea"/>
                <a:cs typeface="+mn-cs"/>
              </a:rPr>
              <a:t>“Just as Christ also Loved the Church”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F59B2D-11CB-2D25-ED47-A1764DDB96DC}"/>
              </a:ext>
            </a:extLst>
          </p:cNvPr>
          <p:cNvSpPr txBox="1"/>
          <p:nvPr/>
        </p:nvSpPr>
        <p:spPr>
          <a:xfrm>
            <a:off x="2000250" y="1019175"/>
            <a:ext cx="101917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 BLANCA" panose="02000000000000000000" pitchFamily="2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srgbClr val="EBA000">
                    <a:lumMod val="20000"/>
                    <a:lumOff val="80000"/>
                  </a:srgbClr>
                </a:solidFill>
                <a:effectLst>
                  <a:glow rad="88900">
                    <a:srgbClr val="4D5AFF">
                      <a:lumMod val="50000"/>
                    </a:srgbClr>
                  </a:glow>
                </a:effectLst>
                <a:uLnTx/>
                <a:uFillTx/>
                <a:latin typeface="AR BLANCA" panose="02000000000000000000" pitchFamily="2" charset="0"/>
                <a:ea typeface="+mn-ea"/>
                <a:cs typeface="+mn-cs"/>
              </a:rPr>
              <a:t>Conclusion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2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nd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 Corinthians 11:2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4D5AFF">
                    <a:lumMod val="50000"/>
                  </a:srgbClr>
                </a:solidFill>
                <a:effectLst>
                  <a:glow rad="88900">
                    <a:schemeClr val="accent1">
                      <a:lumMod val="20000"/>
                      <a:lumOff val="80000"/>
                    </a:schemeClr>
                  </a:glow>
                </a:effectLst>
                <a:latin typeface="Footlight MT Light" panose="0204060206030A020304" pitchFamily="18" charset="0"/>
              </a:rPr>
              <a:t>Acts 2:41, 47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4D5AFF">
                  <a:lumMod val="50000"/>
                </a:srgbClr>
              </a:solidFill>
              <a:effectLst>
                <a:glow rad="88900">
                  <a:schemeClr val="accent1">
                    <a:lumMod val="20000"/>
                    <a:lumOff val="80000"/>
                  </a:schemeClr>
                </a:glow>
              </a:effectLst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5960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166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 BLANCA</vt:lpstr>
      <vt:lpstr>Arial</vt:lpstr>
      <vt:lpstr>Bierstadt</vt:lpstr>
      <vt:lpstr>Footlight MT Light</vt:lpstr>
      <vt:lpstr>GestaltVTI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Bryan Dockens</dc:creator>
  <cp:lastModifiedBy>Bryan Dockens</cp:lastModifiedBy>
  <cp:revision>6</cp:revision>
  <dcterms:created xsi:type="dcterms:W3CDTF">2026-03-14T07:51:39Z</dcterms:created>
  <dcterms:modified xsi:type="dcterms:W3CDTF">2026-03-14T23:01:30Z</dcterms:modified>
</cp:coreProperties>
</file>