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14799" r:id="rId2"/>
    <p:sldId id="14798" r:id="rId3"/>
    <p:sldId id="14797" r:id="rId4"/>
    <p:sldId id="14796" r:id="rId5"/>
    <p:sldId id="14795" r:id="rId6"/>
    <p:sldId id="14794" r:id="rId7"/>
    <p:sldId id="147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66"/>
    <a:srgbClr val="CC6600"/>
    <a:srgbClr val="95440D"/>
    <a:srgbClr val="663300"/>
    <a:srgbClr val="003300"/>
    <a:srgbClr val="996633"/>
    <a:srgbClr val="FF5733"/>
    <a:srgbClr val="B7DEE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0E7A2-F4A8-60F4-D97B-42823B0AE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CDA518-F09E-C33C-BF53-A0D38192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090E0-D7B4-A3B6-9CD5-03AF6BF12403}"/>
              </a:ext>
            </a:extLst>
          </p:cNvPr>
          <p:cNvSpPr txBox="1"/>
          <p:nvPr/>
        </p:nvSpPr>
        <p:spPr>
          <a:xfrm>
            <a:off x="6102479" y="1997839"/>
            <a:ext cx="6089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</a:t>
            </a:r>
            <a:b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</a:b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72841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39477-CF5D-5520-88E1-05116868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639804-52CB-354B-CCA7-81CF2BAAB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8703F-4CDD-7F6F-FA56-5AFC2FA17FB6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27C38-980B-D7DB-8E7A-84188C77480D}"/>
              </a:ext>
            </a:extLst>
          </p:cNvPr>
          <p:cNvSpPr txBox="1"/>
          <p:nvPr/>
        </p:nvSpPr>
        <p:spPr>
          <a:xfrm>
            <a:off x="6096000" y="3113529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		Exodus 3:1-10</a:t>
            </a:r>
          </a:p>
        </p:txBody>
      </p:sp>
    </p:spTree>
    <p:extLst>
      <p:ext uri="{BB962C8B-B14F-4D97-AF65-F5344CB8AC3E}">
        <p14:creationId xmlns:p14="http://schemas.microsoft.com/office/powerpoint/2010/main" val="349202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42D9F-E2EE-0355-9B3E-22D26892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B5CAA3-2565-3E39-92B0-26E957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98BE5-6DCC-BE9B-C73D-BCD1846222BE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7FDC6-AEA9-4660-E301-6AC18B9CC86C}"/>
              </a:ext>
            </a:extLst>
          </p:cNvPr>
          <p:cNvSpPr txBox="1"/>
          <p:nvPr/>
        </p:nvSpPr>
        <p:spPr>
          <a:xfrm>
            <a:off x="6096000" y="1036037"/>
            <a:ext cx="6096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“Who Am I?””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Exodus 3:11-12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Romans 8:31;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Deuteronomy 31:6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Matthew 28:19-20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 Corinthians 3:5-6</a:t>
            </a:r>
          </a:p>
        </p:txBody>
      </p:sp>
    </p:spTree>
    <p:extLst>
      <p:ext uri="{BB962C8B-B14F-4D97-AF65-F5344CB8AC3E}">
        <p14:creationId xmlns:p14="http://schemas.microsoft.com/office/powerpoint/2010/main" val="42940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B73A6-E205-3CE9-D9A9-997DA0CA4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8C74B9-144F-BBD4-DD4A-30BF4DBC1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CE333-225C-C1F0-DB00-91542D678332}"/>
              </a:ext>
            </a:extLst>
          </p:cNvPr>
          <p:cNvSpPr txBox="1"/>
          <p:nvPr/>
        </p:nvSpPr>
        <p:spPr>
          <a:xfrm>
            <a:off x="6096000" y="1036037"/>
            <a:ext cx="6096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“What Shall I Say?””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Exodus 3:13-15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Colossians 4:6;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 Timothy 2:15;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1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st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 Peter 3:15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</a:t>
            </a:r>
            <a:r>
              <a:rPr lang="en-US" sz="35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st</a:t>
            </a: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Peter 4:11; </a:t>
            </a:r>
            <a:b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</a:b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</a:t>
            </a:r>
            <a:r>
              <a:rPr lang="en-US" sz="35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st</a:t>
            </a: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Corinthians 2:2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rint MT Shadow" panose="04020605060303030202" pitchFamily="8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A95EF-26D6-38F3-CDCB-F3E4701C2BE1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</p:spTree>
    <p:extLst>
      <p:ext uri="{BB962C8B-B14F-4D97-AF65-F5344CB8AC3E}">
        <p14:creationId xmlns:p14="http://schemas.microsoft.com/office/powerpoint/2010/main" val="18331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3B27-184E-1D2D-D51D-0797E8D8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8D7552-D373-20BB-4403-817E4210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4C8C8-FAF3-031A-8545-A73534A357A4}"/>
              </a:ext>
            </a:extLst>
          </p:cNvPr>
          <p:cNvSpPr txBox="1"/>
          <p:nvPr/>
        </p:nvSpPr>
        <p:spPr>
          <a:xfrm>
            <a:off x="6096000" y="1036037"/>
            <a:ext cx="60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“Suppose They Will Not Believe Me”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Exodus 4:1-9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Romans 10:17;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John 20:30-31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John 12:37-41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rint MT Shadow" panose="04020605060303030202" pitchFamily="8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1D07-C55D-4249-8EFE-EB70714A7994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</p:spTree>
    <p:extLst>
      <p:ext uri="{BB962C8B-B14F-4D97-AF65-F5344CB8AC3E}">
        <p14:creationId xmlns:p14="http://schemas.microsoft.com/office/powerpoint/2010/main" val="13618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929E-1538-1EE9-2A9D-7AE6E5D6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E2C02C-3400-304F-AFFC-E4224893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01042F-3EC6-ACCE-789C-30A358748B9A}"/>
              </a:ext>
            </a:extLst>
          </p:cNvPr>
          <p:cNvSpPr txBox="1"/>
          <p:nvPr/>
        </p:nvSpPr>
        <p:spPr>
          <a:xfrm>
            <a:off x="6096000" y="1036037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“I Am Not Eloquent”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Exodus 4:10-12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Acts 7:22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</a:t>
            </a:r>
            <a:r>
              <a:rPr lang="en-US" sz="35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st</a:t>
            </a:r>
            <a:r>
              <a:rPr lang="en-US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Corinthians 2:1-5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Romans 16:18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85CF8-2BE3-396C-F1E7-485A9F563503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</p:spTree>
    <p:extLst>
      <p:ext uri="{BB962C8B-B14F-4D97-AF65-F5344CB8AC3E}">
        <p14:creationId xmlns:p14="http://schemas.microsoft.com/office/powerpoint/2010/main" val="41105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970E5D-5BE5-A0F4-FECC-1E62EA02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8A77D0-CF38-F47D-3537-D774DC5E1D6B}"/>
              </a:ext>
            </a:extLst>
          </p:cNvPr>
          <p:cNvSpPr txBox="1"/>
          <p:nvPr/>
        </p:nvSpPr>
        <p:spPr>
          <a:xfrm>
            <a:off x="6096000" y="1036037"/>
            <a:ext cx="6096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5"/>
            </a:pPr>
            <a:r>
              <a:rPr lang="en-US" sz="5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“Please Send… Whomever Else You May Send”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Exodus 4:13-17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st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Peter 2:9-10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Mark 16:15-16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2FDB1-577A-6089-6C36-CB044CAF2B31}"/>
              </a:ext>
            </a:extLst>
          </p:cNvPr>
          <p:cNvSpPr txBox="1"/>
          <p:nvPr/>
        </p:nvSpPr>
        <p:spPr>
          <a:xfrm>
            <a:off x="0" y="0"/>
            <a:ext cx="12185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MOSES’S EXCUSES</a:t>
            </a:r>
          </a:p>
        </p:txBody>
      </p:sp>
    </p:spTree>
    <p:extLst>
      <p:ext uri="{BB962C8B-B14F-4D97-AF65-F5344CB8AC3E}">
        <p14:creationId xmlns:p14="http://schemas.microsoft.com/office/powerpoint/2010/main" val="5034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12830</TotalTime>
  <Words>115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Imprint MT Shadow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1518</cp:revision>
  <dcterms:created xsi:type="dcterms:W3CDTF">2023-05-27T00:35:32Z</dcterms:created>
  <dcterms:modified xsi:type="dcterms:W3CDTF">2026-07-13T17:51:25Z</dcterms:modified>
</cp:coreProperties>
</file>