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7"/>
  </p:notesMasterIdLst>
  <p:sldIdLst>
    <p:sldId id="14848" r:id="rId2"/>
    <p:sldId id="14849" r:id="rId3"/>
    <p:sldId id="14850" r:id="rId4"/>
    <p:sldId id="14702" r:id="rId5"/>
    <p:sldId id="1485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660066"/>
    <a:srgbClr val="CC6600"/>
    <a:srgbClr val="95440D"/>
    <a:srgbClr val="663300"/>
    <a:srgbClr val="003300"/>
    <a:srgbClr val="996633"/>
    <a:srgbClr val="FF5733"/>
    <a:srgbClr val="B7DEE8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1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B64F4-E7D7-46D3-90A7-FEEC4034C0D7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E70CE-8525-4B1D-B070-76B9766C0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32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1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7/17/2026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1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12D1D-AF90-E729-4276-AFFF5C81A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1BFB8-EE8B-6AA5-525F-192B9913E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780C0-E6E4-8E89-63C6-DEC8A6E2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D808-7142-451B-BA63-E91B11F5D521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2839D-7CC2-A7EA-02BB-5E450985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3D638-51C3-B942-2B74-CD7482CB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BB23-27D0-4DF3-90E0-291E7830E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4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4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4" r:id="rId2"/>
    <p:sldLayoutId id="2147483727" r:id="rId3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8AE621-E72F-8D45-9ADF-152364C86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3"/>
            <a:ext cx="12192000" cy="68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8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0E7A2-F4A8-60F4-D97B-42823B0AE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CDA518-F09E-C33C-BF53-A0D38192E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A090E0-D7B4-A3B6-9CD5-03AF6BF12403}"/>
              </a:ext>
            </a:extLst>
          </p:cNvPr>
          <p:cNvSpPr txBox="1"/>
          <p:nvPr/>
        </p:nvSpPr>
        <p:spPr>
          <a:xfrm>
            <a:off x="0" y="0"/>
            <a:ext cx="12188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small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rint MT Shadow" panose="04020605060303030202" pitchFamily="82" charset="0"/>
                <a:ea typeface="+mn-ea"/>
                <a:cs typeface="+mn-cs"/>
              </a:rPr>
              <a:t>Moses at Mount Horeb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6615F-6CDA-02DE-1200-3DB100057F3E}"/>
              </a:ext>
            </a:extLst>
          </p:cNvPr>
          <p:cNvSpPr txBox="1"/>
          <p:nvPr/>
        </p:nvSpPr>
        <p:spPr>
          <a:xfrm>
            <a:off x="6092761" y="1342489"/>
            <a:ext cx="6096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lphaUcPeriod"/>
            </a:pP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Exodus 3:1-17</a:t>
            </a:r>
          </a:p>
          <a:p>
            <a:pPr marL="914400" indent="-914400">
              <a:buFont typeface="+mj-lt"/>
              <a:buAutoNum type="alphaUcPeriod"/>
            </a:pP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Matthew 28:18-20</a:t>
            </a:r>
          </a:p>
          <a:p>
            <a:pPr marL="914400" indent="-914400">
              <a:buFont typeface="+mj-lt"/>
              <a:buAutoNum type="alphaUcPeriod"/>
            </a:pPr>
            <a:r>
              <a:rPr lang="en-US" sz="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Acts 4:10-12</a:t>
            </a:r>
          </a:p>
        </p:txBody>
      </p:sp>
    </p:spTree>
    <p:extLst>
      <p:ext uri="{BB962C8B-B14F-4D97-AF65-F5344CB8AC3E}">
        <p14:creationId xmlns:p14="http://schemas.microsoft.com/office/powerpoint/2010/main" val="72841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91B28-1CE6-FD48-2336-2C8C6E8D0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9B0521-4267-9960-A4E1-EDCE1DEC5835}"/>
              </a:ext>
            </a:extLst>
          </p:cNvPr>
          <p:cNvSpPr txBox="1"/>
          <p:nvPr/>
        </p:nvSpPr>
        <p:spPr>
          <a:xfrm>
            <a:off x="0" y="0"/>
            <a:ext cx="12188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small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chemeClr val="tx2">
                      <a:lumMod val="90000"/>
                      <a:lumOff val="1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igh Tower Text" panose="02040502050506030303" pitchFamily="18" charset="0"/>
              </a:rPr>
              <a:t>Moses at Mount Sinai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EF93E-8F36-BEEA-2FD6-F98436E6B675}"/>
              </a:ext>
            </a:extLst>
          </p:cNvPr>
          <p:cNvSpPr txBox="1"/>
          <p:nvPr/>
        </p:nvSpPr>
        <p:spPr>
          <a:xfrm>
            <a:off x="5207267" y="1342489"/>
            <a:ext cx="69814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lphaUcPeriod"/>
            </a:pPr>
            <a:r>
              <a:rPr lang="en-US" sz="50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Exodus 19:1-25</a:t>
            </a:r>
          </a:p>
          <a:p>
            <a:pPr marL="1885950" indent="-914400">
              <a:buFont typeface="+mj-lt"/>
              <a:buAutoNum type="arabicPeriod"/>
            </a:pPr>
            <a:r>
              <a:rPr lang="en-US" sz="50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Psalm 89:7</a:t>
            </a:r>
          </a:p>
          <a:p>
            <a:pPr marL="1885950" indent="-914400">
              <a:buFont typeface="+mj-lt"/>
              <a:buAutoNum type="arabicPeriod"/>
            </a:pPr>
            <a:r>
              <a:rPr lang="en-US" sz="50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Hebrews 12:28-29</a:t>
            </a:r>
          </a:p>
          <a:p>
            <a:pPr marL="914400" indent="-914400">
              <a:buFont typeface="+mj-lt"/>
              <a:buAutoNum type="alphaUcPeriod" startAt="2"/>
            </a:pPr>
            <a:r>
              <a:rPr lang="en-US" sz="50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Exodus 31:18</a:t>
            </a:r>
          </a:p>
          <a:p>
            <a:pPr marL="1828800" indent="-914400">
              <a:buFont typeface="+mj-lt"/>
              <a:buAutoNum type="arabicPeriod"/>
            </a:pPr>
            <a:r>
              <a:rPr lang="en-US" sz="50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Hebrews 7:12</a:t>
            </a:r>
          </a:p>
          <a:p>
            <a:pPr marL="1828800" indent="-914400">
              <a:buFont typeface="+mj-lt"/>
              <a:buAutoNum type="arabicPeriod"/>
            </a:pPr>
            <a:r>
              <a:rPr lang="en-US" sz="50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1</a:t>
            </a:r>
            <a:r>
              <a:rPr lang="en-US" sz="5000" b="1" baseline="30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st</a:t>
            </a:r>
            <a:r>
              <a:rPr lang="en-US" sz="5000" b="1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</a:rPr>
              <a:t> Corinthians 9:21</a:t>
            </a:r>
          </a:p>
        </p:txBody>
      </p:sp>
    </p:spTree>
    <p:extLst>
      <p:ext uri="{BB962C8B-B14F-4D97-AF65-F5344CB8AC3E}">
        <p14:creationId xmlns:p14="http://schemas.microsoft.com/office/powerpoint/2010/main" val="309762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BB8DD0-D33E-C098-4241-9F0E4ABE8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76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D1B1D6-0E52-C874-2267-14C826654AEB}"/>
              </a:ext>
            </a:extLst>
          </p:cNvPr>
          <p:cNvSpPr txBox="1"/>
          <p:nvPr/>
        </p:nvSpPr>
        <p:spPr>
          <a:xfrm>
            <a:off x="0" y="0"/>
            <a:ext cx="12192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cap="small" dirty="0">
                <a:solidFill>
                  <a:schemeClr val="bg1"/>
                </a:solidFill>
                <a:effectLst>
                  <a:glow rad="127000">
                    <a:schemeClr val="tx2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Moses at Mount Nebo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6F94D-CA1B-F892-D365-718692E4107B}"/>
              </a:ext>
            </a:extLst>
          </p:cNvPr>
          <p:cNvSpPr txBox="1"/>
          <p:nvPr/>
        </p:nvSpPr>
        <p:spPr>
          <a:xfrm>
            <a:off x="5905499" y="1342489"/>
            <a:ext cx="628326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lphaUcPeriod"/>
            </a:pPr>
            <a:r>
              <a:rPr lang="en-US" sz="50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Deuteronomy 34:1-8</a:t>
            </a:r>
          </a:p>
          <a:p>
            <a:pPr marL="914400" indent="-914400">
              <a:buFont typeface="+mj-lt"/>
              <a:buAutoNum type="alphaUcPeriod"/>
            </a:pPr>
            <a:r>
              <a:rPr lang="en-US" sz="50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1</a:t>
            </a:r>
            <a:r>
              <a:rPr lang="en-US" sz="5000" b="1" baseline="30000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st</a:t>
            </a:r>
            <a:r>
              <a:rPr lang="en-US" sz="50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 Corinthians 6:9-10</a:t>
            </a:r>
          </a:p>
          <a:p>
            <a:pPr marL="914400" indent="-914400">
              <a:buFont typeface="+mj-lt"/>
              <a:buAutoNum type="alphaUcPeriod"/>
            </a:pPr>
            <a:r>
              <a:rPr lang="en-US" sz="50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2</a:t>
            </a:r>
            <a:r>
              <a:rPr lang="en-US" sz="5000" b="1" baseline="30000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nd</a:t>
            </a:r>
            <a:r>
              <a:rPr lang="en-US" sz="50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 Samuel 12:13-14</a:t>
            </a:r>
          </a:p>
          <a:p>
            <a:pPr marL="914400" indent="-914400">
              <a:buFont typeface="+mj-lt"/>
              <a:buAutoNum type="alphaUcPeriod"/>
            </a:pPr>
            <a:r>
              <a:rPr lang="en-US" sz="50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Jude 9;</a:t>
            </a:r>
            <a:br>
              <a:rPr lang="en-US" sz="50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</a:br>
            <a:r>
              <a:rPr lang="en-US" sz="50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aur" panose="02030504050205020304" pitchFamily="18" charset="0"/>
              </a:rPr>
              <a:t>Deuteronomy 29:29</a:t>
            </a:r>
          </a:p>
        </p:txBody>
      </p:sp>
    </p:spTree>
    <p:extLst>
      <p:ext uri="{BB962C8B-B14F-4D97-AF65-F5344CB8AC3E}">
        <p14:creationId xmlns:p14="http://schemas.microsoft.com/office/powerpoint/2010/main" val="134505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97B7B-E09D-259C-37B9-120EF35FE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32452-8A11-8253-5728-289C0DA12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E9CBCD-394A-108A-EDB8-33AC379496D6}"/>
              </a:ext>
            </a:extLst>
          </p:cNvPr>
          <p:cNvSpPr txBox="1"/>
          <p:nvPr/>
        </p:nvSpPr>
        <p:spPr>
          <a:xfrm>
            <a:off x="0" y="0"/>
            <a:ext cx="121920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small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27000">
                    <a:srgbClr val="0E2841">
                      <a:lumMod val="5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Moses at the Holy Mountain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5EAE8-5B0C-BAE1-01BB-765CBB67A03F}"/>
              </a:ext>
            </a:extLst>
          </p:cNvPr>
          <p:cNvSpPr txBox="1"/>
          <p:nvPr/>
        </p:nvSpPr>
        <p:spPr>
          <a:xfrm>
            <a:off x="5972175" y="1342489"/>
            <a:ext cx="621658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Mark 9:2-8;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2</a:t>
            </a:r>
            <a:r>
              <a:rPr kumimoji="0" lang="en-US" sz="3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nd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 Peter 1:16-18</a:t>
            </a:r>
          </a:p>
          <a:p>
            <a:pPr marL="914400" lvl="0" indent="-914400">
              <a:buFont typeface="+mj-lt"/>
              <a:buAutoNum type="alphaUcPeriod" startAt="2"/>
            </a:pPr>
            <a:r>
              <a:rPr lang="en-US" sz="3500" b="1" dirty="0">
                <a:solidFill>
                  <a:prstClr val="black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Deuteronomy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34:10-12</a:t>
            </a:r>
          </a:p>
          <a:p>
            <a:pPr marL="18288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Deuteronomy 18:15-19</a:t>
            </a:r>
          </a:p>
          <a:p>
            <a:pPr marL="18288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Acts 3:22-26</a:t>
            </a:r>
          </a:p>
        </p:txBody>
      </p:sp>
    </p:spTree>
    <p:extLst>
      <p:ext uri="{BB962C8B-B14F-4D97-AF65-F5344CB8AC3E}">
        <p14:creationId xmlns:p14="http://schemas.microsoft.com/office/powerpoint/2010/main" val="22438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13356</TotalTime>
  <Words>63</Words>
  <Application>Microsoft Office PowerPoint</Application>
  <PresentationFormat>Widescreen</PresentationFormat>
  <Paragraphs>21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Bodoni MT</vt:lpstr>
      <vt:lpstr>Calibri</vt:lpstr>
      <vt:lpstr>Centaur</vt:lpstr>
      <vt:lpstr>High Tower Text</vt:lpstr>
      <vt:lpstr>Imprint MT Shadow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Dockens</dc:creator>
  <cp:lastModifiedBy>Bryan Dockens</cp:lastModifiedBy>
  <cp:revision>1524</cp:revision>
  <dcterms:created xsi:type="dcterms:W3CDTF">2023-05-27T00:35:32Z</dcterms:created>
  <dcterms:modified xsi:type="dcterms:W3CDTF">2026-07-18T03:31:06Z</dcterms:modified>
</cp:coreProperties>
</file>