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9" r:id="rId4"/>
    <p:sldId id="264" r:id="rId5"/>
    <p:sldId id="265" r:id="rId6"/>
    <p:sldId id="266" r:id="rId7"/>
    <p:sldId id="267" r:id="rId8"/>
    <p:sldId id="261" r:id="rId9"/>
    <p:sldId id="26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746736-AF6D-4130-84A0-23480958DFFC}" v="25" dt="2026-03-10T18:05:47.7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57A38-3506-0D33-DFFA-39454E5DE2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37BFBB-2D07-9AF5-FBE7-9FB88B61AD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7B02F8-4376-52E7-7FF3-C20B25D3D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8954D-FEFC-43BD-B9E3-5905721E7389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AA12D7-C9E3-D8D7-947F-1157A3181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FE751D-C177-5456-52C8-1AF534219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6079F-80BD-483F-893F-7CD01C0F0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083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4686F-C306-CB5A-A8F5-4893BB500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B529A0-A46D-4F39-1AA8-C753379600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094EFF-639B-582A-A359-68C0463A1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8954D-FEFC-43BD-B9E3-5905721E7389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51B87E-BA3B-F2E8-E23E-EF9E3A22F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E68955-220F-20EA-2659-B677BA01E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6079F-80BD-483F-893F-7CD01C0F0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867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DC661E-9668-CB41-E0D3-AAAD2F69C5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F088F9-3105-6DCA-C9B0-46BB363783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7FD39E-568D-0FF1-9686-9CDE36BE6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8954D-FEFC-43BD-B9E3-5905721E7389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2AD6F7-4C42-6E32-8074-FDC0206D6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F38BC8-0D38-2817-69D2-5547BF0B2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6079F-80BD-483F-893F-7CD01C0F0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886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81DE95-E909-2003-31AB-B2939BF06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C8017A-73F4-B00C-7647-1AEE9E1DDE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6DF75F-56FC-942E-B749-846C72D9D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8954D-FEFC-43BD-B9E3-5905721E7389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28F095-E71B-096D-DE2B-E54CA61E0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26538C-F447-0702-C028-A3F077EB7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6079F-80BD-483F-893F-7CD01C0F0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26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ECD58-6337-D86C-63C4-3327AA045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65F6EE-BD47-AFA6-9DB7-DF88C4F831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277FFA-C5DD-7590-DA70-901050840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8954D-FEFC-43BD-B9E3-5905721E7389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371D75-9BA9-C369-D0E4-422E5104D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D8E730-20C1-E9B1-114C-C0885FC3D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6079F-80BD-483F-893F-7CD01C0F0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12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AFB50-03A6-CBAA-7019-F9273BD87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7784EF-61B7-E76F-59DC-50F34AA4ED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88BCBE-D7FD-7465-05B2-A6BA009AE2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DBA51C-2E7C-8AB1-CD5C-FD1038A21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8954D-FEFC-43BD-B9E3-5905721E7389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48A212-EDA5-5837-E3BB-1656EA4CF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BA7E5B-DBB6-E3DD-5900-20F585642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6079F-80BD-483F-893F-7CD01C0F0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382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AC938-C91C-F935-CEAD-62C686850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18B0B1-0825-3A90-3A5D-9E1FB6BF3D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06FAD4-3007-5495-1E9F-EEFEA4AFF9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900DDF-4BEC-F448-02B9-6331AC6A01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DC740C-9803-181B-77B6-653A7DE85C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5BD520-862C-02F8-4A25-B35F968C1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8954D-FEFC-43BD-B9E3-5905721E7389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195443-CA5C-EAF0-B4FE-42FA4AB58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B51784-69C5-0564-24E2-4FB7E7235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6079F-80BD-483F-893F-7CD01C0F0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589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796F2-0AE1-91C9-5571-60CD4DDBD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078863-1312-ECF4-1E77-8D14F99DE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8954D-FEFC-43BD-B9E3-5905721E7389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CA7AA7-A6F4-2C05-F5A1-71D35109E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47C19D-6570-3307-075C-979800E92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6079F-80BD-483F-893F-7CD01C0F0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25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EBD4DD-CBC1-984D-E5AA-3B0711360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8954D-FEFC-43BD-B9E3-5905721E7389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218E7E-E732-560A-C8D9-520DCA4D8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8B2373-B783-72E0-FA75-698E9C3C4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6079F-80BD-483F-893F-7CD01C0F0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973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59754-BF3B-6C0B-A1D8-0D5A009FC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06790D-BC66-4DF4-A31C-48713EF801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E71050-CECE-B8DF-349D-A78BEB6F8A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5E8C3A-6348-4274-5AFF-DB567ABA2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8954D-FEFC-43BD-B9E3-5905721E7389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4E583C-D952-502A-D40F-CB54514E3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E187DE-988F-7113-9E45-7B15989BE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6079F-80BD-483F-893F-7CD01C0F0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855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62949-45DA-8B24-1E4F-56C1AF188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F8CEE9-DE70-2061-016C-DA2476A789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E76A7E-E6CB-C544-3DD1-BC8A35B83F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44B3EB-5320-0CCA-2F8F-845812D69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8954D-FEFC-43BD-B9E3-5905721E7389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7D016E-AA8F-1314-4CC2-52E5051A8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16D563-011E-936B-93C3-EAB28653A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6079F-80BD-483F-893F-7CD01C0F0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164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D7DA29-8F33-CF91-51C1-322E43C9D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0AC6A6-4BF1-2352-8022-2AAB9FA925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F6672C-A392-C233-E627-7B79D31FE1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48954D-FEFC-43BD-B9E3-5905721E7389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FF8817-FF85-9F2F-7644-6D87FDDC3D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775662-D5FC-0418-D0A0-C605429747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C06079F-80BD-483F-893F-7CD01C0F0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582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6FEEA90-A1CD-2BB9-18C1-E1E4E71277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144D0D6-F6D8-2348-63AC-7FD94D9E4E9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0733" r="2600" b="-1"/>
          <a:stretch>
            <a:fillRect/>
          </a:stretch>
        </p:blipFill>
        <p:spPr>
          <a:xfrm>
            <a:off x="20" y="1"/>
            <a:ext cx="12191979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9A2EDB5-695E-5024-039D-8EDD77B55FBE}"/>
              </a:ext>
            </a:extLst>
          </p:cNvPr>
          <p:cNvSpPr txBox="1"/>
          <p:nvPr/>
        </p:nvSpPr>
        <p:spPr>
          <a:xfrm>
            <a:off x="6253018" y="133003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D1C552-F65A-42E5-66D0-4397B3C4A512}"/>
              </a:ext>
            </a:extLst>
          </p:cNvPr>
          <p:cNvSpPr txBox="1"/>
          <p:nvPr/>
        </p:nvSpPr>
        <p:spPr>
          <a:xfrm>
            <a:off x="5237018" y="393274"/>
            <a:ext cx="613294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chemeClr val="bg1"/>
                </a:solidFill>
                <a:latin typeface="Bell MT" panose="02020503060305020303" pitchFamily="18" charset="0"/>
              </a:rPr>
              <a:t>And Jabez called on the God of Israel, saying, Oh that thou </a:t>
            </a:r>
            <a:r>
              <a:rPr lang="en-US" sz="4400" dirty="0" err="1">
                <a:solidFill>
                  <a:schemeClr val="bg1"/>
                </a:solidFill>
                <a:latin typeface="Bell MT" panose="02020503060305020303" pitchFamily="18" charset="0"/>
              </a:rPr>
              <a:t>wouldest</a:t>
            </a:r>
            <a:r>
              <a:rPr lang="en-US" sz="4400" dirty="0">
                <a:solidFill>
                  <a:schemeClr val="bg1"/>
                </a:solidFill>
                <a:latin typeface="Bell MT" panose="02020503060305020303" pitchFamily="18" charset="0"/>
              </a:rPr>
              <a:t> bless me indeed, and enlarge my coast, and that thine hand might be with me, and that thou </a:t>
            </a:r>
            <a:r>
              <a:rPr lang="en-US" sz="4400" dirty="0" err="1">
                <a:solidFill>
                  <a:schemeClr val="bg1"/>
                </a:solidFill>
                <a:latin typeface="Bell MT" panose="02020503060305020303" pitchFamily="18" charset="0"/>
              </a:rPr>
              <a:t>wouldest</a:t>
            </a:r>
            <a:r>
              <a:rPr lang="en-US" sz="4400" dirty="0">
                <a:solidFill>
                  <a:schemeClr val="bg1"/>
                </a:solidFill>
                <a:latin typeface="Bell MT" panose="02020503060305020303" pitchFamily="18" charset="0"/>
              </a:rPr>
              <a:t> keep me from evil, that it may not grieve me!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BA2CE5E-9976-A4BD-947C-98B03859A111}"/>
              </a:ext>
            </a:extLst>
          </p:cNvPr>
          <p:cNvSpPr txBox="1"/>
          <p:nvPr/>
        </p:nvSpPr>
        <p:spPr>
          <a:xfrm>
            <a:off x="369455" y="4507345"/>
            <a:ext cx="435032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latin typeface="Bell MT" panose="02020503060305020303" pitchFamily="18" charset="0"/>
              </a:rPr>
              <a:t>1 Chronicles 4:10</a:t>
            </a:r>
          </a:p>
        </p:txBody>
      </p:sp>
    </p:spTree>
    <p:extLst>
      <p:ext uri="{BB962C8B-B14F-4D97-AF65-F5344CB8AC3E}">
        <p14:creationId xmlns:p14="http://schemas.microsoft.com/office/powerpoint/2010/main" val="3074196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ECCF464-A16F-35F1-6578-CE582E8FACC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0733" r="2600" b="-1"/>
          <a:stretch>
            <a:fillRect/>
          </a:stretch>
        </p:blipFill>
        <p:spPr>
          <a:xfrm>
            <a:off x="20" y="1"/>
            <a:ext cx="12191979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2B87956-9029-A5B9-E783-65CC79EC3EFF}"/>
              </a:ext>
            </a:extLst>
          </p:cNvPr>
          <p:cNvSpPr txBox="1"/>
          <p:nvPr/>
        </p:nvSpPr>
        <p:spPr>
          <a:xfrm>
            <a:off x="203200" y="422564"/>
            <a:ext cx="11785600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Bell MT" panose="02020503060305020303" pitchFamily="18" charset="0"/>
              </a:rPr>
              <a:t>“Oh, That Thou Would Bless Me Indeed”</a:t>
            </a:r>
          </a:p>
          <a:p>
            <a:pPr algn="ctr"/>
            <a:endParaRPr lang="en-US" sz="3200" b="1" dirty="0">
              <a:solidFill>
                <a:schemeClr val="bg1"/>
              </a:solidFill>
              <a:latin typeface="Bell MT" panose="02020503060305020303" pitchFamily="18" charset="0"/>
            </a:endParaRPr>
          </a:p>
          <a:p>
            <a:pPr algn="ctr"/>
            <a:endParaRPr lang="en-US" sz="3200" b="1" dirty="0">
              <a:solidFill>
                <a:schemeClr val="bg1"/>
              </a:solidFill>
              <a:latin typeface="Bell MT" panose="02020503060305020303" pitchFamily="18" charset="0"/>
            </a:endParaRPr>
          </a:p>
          <a:p>
            <a:pPr algn="ctr"/>
            <a:r>
              <a:rPr lang="en-US" sz="3600" dirty="0">
                <a:latin typeface="Bell MT" panose="02020503060305020303" pitchFamily="18" charset="0"/>
              </a:rPr>
              <a:t>                            </a:t>
            </a:r>
            <a:r>
              <a:rPr lang="en-US" sz="5400" dirty="0">
                <a:solidFill>
                  <a:schemeClr val="bg1"/>
                </a:solidFill>
                <a:latin typeface="Bell MT" panose="02020503060305020303" pitchFamily="18" charset="0"/>
              </a:rPr>
              <a:t>Genesis 32:24–26, 29</a:t>
            </a:r>
          </a:p>
          <a:p>
            <a:pPr algn="ctr"/>
            <a:r>
              <a:rPr lang="en-US" sz="5400" dirty="0">
                <a:solidFill>
                  <a:schemeClr val="bg1"/>
                </a:solidFill>
                <a:latin typeface="Bell MT" panose="02020503060305020303" pitchFamily="18" charset="0"/>
              </a:rPr>
              <a:t>  James 1:17</a:t>
            </a:r>
          </a:p>
          <a:p>
            <a:pPr algn="ctr"/>
            <a:r>
              <a:rPr lang="en-US" sz="5400" dirty="0">
                <a:solidFill>
                  <a:schemeClr val="bg1"/>
                </a:solidFill>
                <a:latin typeface="Bell MT" panose="02020503060305020303" pitchFamily="18" charset="0"/>
              </a:rPr>
              <a:t>Acts 3:26</a:t>
            </a:r>
          </a:p>
          <a:p>
            <a:pPr algn="ctr"/>
            <a:r>
              <a:rPr lang="en-US" sz="5400" dirty="0">
                <a:solidFill>
                  <a:schemeClr val="bg1"/>
                </a:solidFill>
                <a:latin typeface="Bell MT" panose="02020503060305020303" pitchFamily="18" charset="0"/>
              </a:rPr>
              <a:t>      Ephesians 1:3</a:t>
            </a:r>
          </a:p>
          <a:p>
            <a:pPr algn="ctr"/>
            <a:r>
              <a:rPr lang="en-US" sz="5400" dirty="0">
                <a:solidFill>
                  <a:schemeClr val="bg1"/>
                </a:solidFill>
                <a:latin typeface="Bell MT" panose="02020503060305020303" pitchFamily="18" charset="0"/>
              </a:rPr>
              <a:t>          Philippians 4:19</a:t>
            </a:r>
          </a:p>
        </p:txBody>
      </p:sp>
    </p:spTree>
    <p:extLst>
      <p:ext uri="{BB962C8B-B14F-4D97-AF65-F5344CB8AC3E}">
        <p14:creationId xmlns:p14="http://schemas.microsoft.com/office/powerpoint/2010/main" val="3865551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73DC08-57F4-58DB-585A-6C7739F693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91BCB7C-2451-13C8-200A-1681315FC19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0733" r="2600" b="-1"/>
          <a:stretch>
            <a:fillRect/>
          </a:stretch>
        </p:blipFill>
        <p:spPr>
          <a:xfrm>
            <a:off x="20" y="1"/>
            <a:ext cx="12191979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68D266D-C3FE-3EE7-0A7D-1CEE8D8A4D93}"/>
              </a:ext>
            </a:extLst>
          </p:cNvPr>
          <p:cNvSpPr txBox="1"/>
          <p:nvPr/>
        </p:nvSpPr>
        <p:spPr>
          <a:xfrm>
            <a:off x="156999" y="609600"/>
            <a:ext cx="1203498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Bell MT" panose="02020503060305020303" pitchFamily="18" charset="0"/>
              </a:rPr>
              <a:t>“Enlarge My Coast”</a:t>
            </a:r>
          </a:p>
          <a:p>
            <a:pPr algn="ctr"/>
            <a:r>
              <a:rPr lang="en-US" sz="4800" dirty="0">
                <a:solidFill>
                  <a:schemeClr val="bg1"/>
                </a:solidFill>
                <a:latin typeface="Bell MT" panose="02020503060305020303" pitchFamily="18" charset="0"/>
              </a:rPr>
              <a:t>              </a:t>
            </a:r>
          </a:p>
          <a:p>
            <a:pPr algn="ctr"/>
            <a:r>
              <a:rPr lang="en-US" sz="4800" dirty="0">
                <a:solidFill>
                  <a:schemeClr val="bg1"/>
                </a:solidFill>
                <a:latin typeface="Bell MT" panose="02020503060305020303" pitchFamily="18" charset="0"/>
              </a:rPr>
              <a:t>              I Timothy 6:6–10</a:t>
            </a:r>
          </a:p>
          <a:p>
            <a:pPr algn="ctr"/>
            <a:r>
              <a:rPr lang="en-US" sz="4800" dirty="0">
                <a:solidFill>
                  <a:schemeClr val="bg1"/>
                </a:solidFill>
                <a:latin typeface="Bell MT" panose="02020503060305020303" pitchFamily="18" charset="0"/>
              </a:rPr>
              <a:t>                I Timothy 6:17–21</a:t>
            </a:r>
          </a:p>
          <a:p>
            <a:pPr algn="ctr"/>
            <a:r>
              <a:rPr lang="en-US" sz="4800" dirty="0">
                <a:solidFill>
                  <a:schemeClr val="bg1"/>
                </a:solidFill>
                <a:latin typeface="Bell MT" panose="02020503060305020303" pitchFamily="18" charset="0"/>
              </a:rPr>
              <a:t>        Ephesians 4:28</a:t>
            </a:r>
          </a:p>
          <a:p>
            <a:pPr algn="ctr"/>
            <a:r>
              <a:rPr lang="en-US" sz="4800" dirty="0">
                <a:solidFill>
                  <a:schemeClr val="bg1"/>
                </a:solidFill>
                <a:latin typeface="Bell MT" panose="02020503060305020303" pitchFamily="18" charset="0"/>
              </a:rPr>
              <a:t>             I Corinthians 16:2</a:t>
            </a:r>
          </a:p>
          <a:p>
            <a:pPr algn="ctr"/>
            <a:r>
              <a:rPr lang="en-US" sz="4800" dirty="0">
                <a:solidFill>
                  <a:schemeClr val="bg1"/>
                </a:solidFill>
                <a:latin typeface="Bell MT" panose="02020503060305020303" pitchFamily="18" charset="0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4918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E28ABA3-3CD1-F2D7-8C29-421D743EEC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22D98F7-BC40-6322-B1D0-5FF77181D44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0733" r="2600" b="-1"/>
          <a:stretch>
            <a:fillRect/>
          </a:stretch>
        </p:blipFill>
        <p:spPr>
          <a:xfrm>
            <a:off x="20" y="1"/>
            <a:ext cx="12191979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29B8CBD-8B1D-7859-FE8A-C8267B833573}"/>
              </a:ext>
            </a:extLst>
          </p:cNvPr>
          <p:cNvSpPr txBox="1"/>
          <p:nvPr/>
        </p:nvSpPr>
        <p:spPr>
          <a:xfrm>
            <a:off x="78509" y="0"/>
            <a:ext cx="12034981" cy="100950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Bell MT" panose="02020503060305020303" pitchFamily="18" charset="0"/>
              </a:rPr>
              <a:t>“Enlarge My Coast”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latin typeface="Bell MT" panose="02020503060305020303" pitchFamily="18" charset="0"/>
              </a:rPr>
              <a:t>(Not Just Physical)</a:t>
            </a:r>
            <a:r>
              <a:rPr lang="en-US" sz="4800" dirty="0">
                <a:solidFill>
                  <a:schemeClr val="bg1"/>
                </a:solidFill>
                <a:latin typeface="Bell MT" panose="02020503060305020303" pitchFamily="18" charset="0"/>
              </a:rPr>
              <a:t>  </a:t>
            </a:r>
          </a:p>
          <a:p>
            <a:pPr algn="ctr"/>
            <a:endParaRPr lang="en-US" sz="4800" dirty="0">
              <a:solidFill>
                <a:schemeClr val="bg1"/>
              </a:solidFill>
              <a:latin typeface="Bell MT" panose="02020503060305020303" pitchFamily="18" charset="0"/>
            </a:endParaRPr>
          </a:p>
          <a:p>
            <a:pPr algn="ctr"/>
            <a:r>
              <a:rPr lang="en-US" sz="5400" dirty="0">
                <a:latin typeface="Bell MT" panose="02020503060305020303" pitchFamily="18" charset="0"/>
              </a:rPr>
              <a:t>          </a:t>
            </a:r>
            <a:r>
              <a:rPr lang="en-US" sz="5400" dirty="0">
                <a:solidFill>
                  <a:schemeClr val="bg1"/>
                </a:solidFill>
                <a:latin typeface="Bell MT" panose="02020503060305020303" pitchFamily="18" charset="0"/>
              </a:rPr>
              <a:t>John 10:10</a:t>
            </a:r>
          </a:p>
          <a:p>
            <a:pPr algn="ctr"/>
            <a:r>
              <a:rPr lang="en-US" sz="5400" dirty="0">
                <a:latin typeface="Bell MT" panose="02020503060305020303" pitchFamily="18" charset="0"/>
              </a:rPr>
              <a:t>            </a:t>
            </a:r>
            <a:r>
              <a:rPr lang="en-US" sz="5400" dirty="0">
                <a:solidFill>
                  <a:schemeClr val="bg1"/>
                </a:solidFill>
                <a:latin typeface="Bell MT" panose="02020503060305020303" pitchFamily="18" charset="0"/>
              </a:rPr>
              <a:t>II Peter 1:11</a:t>
            </a:r>
          </a:p>
          <a:p>
            <a:pPr algn="ctr"/>
            <a:r>
              <a:rPr lang="en-US" sz="5400" dirty="0">
                <a:latin typeface="Bell MT" panose="02020503060305020303" pitchFamily="18" charset="0"/>
              </a:rPr>
              <a:t>                      </a:t>
            </a:r>
            <a:r>
              <a:rPr lang="en-US" sz="5400" dirty="0">
                <a:solidFill>
                  <a:schemeClr val="bg1"/>
                </a:solidFill>
                <a:latin typeface="Bell MT" panose="02020503060305020303" pitchFamily="18" charset="0"/>
              </a:rPr>
              <a:t>Ephesians 3:17–21</a:t>
            </a:r>
          </a:p>
          <a:p>
            <a:r>
              <a:rPr lang="en-US" dirty="0"/>
              <a:t>              </a:t>
            </a:r>
          </a:p>
          <a:p>
            <a:pPr algn="ctr"/>
            <a:r>
              <a:rPr lang="en-US" sz="4400" dirty="0">
                <a:solidFill>
                  <a:schemeClr val="bg1"/>
                </a:solidFill>
                <a:latin typeface="Bell MT" panose="02020503060305020303" pitchFamily="18" charset="0"/>
              </a:rPr>
              <a:t>Enlargement ALWAYS Brings Responsibility</a:t>
            </a:r>
          </a:p>
          <a:p>
            <a:pPr algn="ctr"/>
            <a:r>
              <a:rPr lang="en-US" sz="4400" dirty="0">
                <a:solidFill>
                  <a:schemeClr val="bg1"/>
                </a:solidFill>
                <a:latin typeface="Bell MT" panose="02020503060305020303" pitchFamily="18" charset="0"/>
              </a:rPr>
              <a:t>(Luke 12:41-48)</a:t>
            </a:r>
          </a:p>
          <a:p>
            <a:r>
              <a:rPr lang="en-US" sz="2800" dirty="0">
                <a:solidFill>
                  <a:schemeClr val="bg1"/>
                </a:solidFill>
                <a:latin typeface="Bell MT" panose="02020503060305020303" pitchFamily="18" charset="0"/>
              </a:rPr>
              <a:t>            </a:t>
            </a:r>
          </a:p>
          <a:p>
            <a:pPr algn="ctr"/>
            <a:r>
              <a:rPr lang="en-US" sz="4800" dirty="0">
                <a:solidFill>
                  <a:schemeClr val="bg1"/>
                </a:solidFill>
                <a:latin typeface="Bell MT" panose="02020503060305020303" pitchFamily="18" charset="0"/>
              </a:rPr>
              <a:t>              </a:t>
            </a:r>
          </a:p>
          <a:p>
            <a:pPr algn="ctr"/>
            <a:r>
              <a:rPr lang="en-US" sz="4800" dirty="0">
                <a:solidFill>
                  <a:schemeClr val="bg1"/>
                </a:solidFill>
                <a:latin typeface="Bell MT" panose="02020503060305020303" pitchFamily="18" charset="0"/>
              </a:rPr>
              <a:t>                </a:t>
            </a:r>
          </a:p>
          <a:p>
            <a:pPr algn="ctr"/>
            <a:r>
              <a:rPr lang="en-US" sz="4800" dirty="0">
                <a:solidFill>
                  <a:schemeClr val="bg1"/>
                </a:solidFill>
                <a:latin typeface="Bell MT" panose="02020503060305020303" pitchFamily="18" charset="0"/>
              </a:rPr>
              <a:t> </a:t>
            </a:r>
          </a:p>
          <a:p>
            <a:pPr algn="ctr"/>
            <a:r>
              <a:rPr lang="en-US" sz="4800" dirty="0">
                <a:solidFill>
                  <a:schemeClr val="bg1"/>
                </a:solidFill>
                <a:latin typeface="Bell MT" panose="02020503060305020303" pitchFamily="18" charset="0"/>
              </a:rPr>
              <a:t>             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886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B3E8DED-1749-C690-9355-83B712D08C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093A0D7-CA2B-CF14-F071-C2084EE04B9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0733" r="2600" b="-1"/>
          <a:stretch>
            <a:fillRect/>
          </a:stretch>
        </p:blipFill>
        <p:spPr>
          <a:xfrm>
            <a:off x="20" y="1"/>
            <a:ext cx="12191979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4610A19-B671-47B6-5403-547C446CA46C}"/>
              </a:ext>
            </a:extLst>
          </p:cNvPr>
          <p:cNvSpPr txBox="1"/>
          <p:nvPr/>
        </p:nvSpPr>
        <p:spPr>
          <a:xfrm>
            <a:off x="78509" y="0"/>
            <a:ext cx="12034981" cy="92025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b="1" dirty="0"/>
          </a:p>
          <a:p>
            <a:pPr algn="ctr"/>
            <a:r>
              <a:rPr lang="en-US" sz="4800" b="1" dirty="0">
                <a:solidFill>
                  <a:schemeClr val="bg1"/>
                </a:solidFill>
                <a:latin typeface="Bell MT" panose="02020503060305020303" pitchFamily="18" charset="0"/>
              </a:rPr>
              <a:t>“That Thine Hand Might Be With Me”</a:t>
            </a:r>
          </a:p>
          <a:p>
            <a:pPr algn="ctr"/>
            <a:r>
              <a:rPr lang="en-US" sz="4800" dirty="0">
                <a:solidFill>
                  <a:schemeClr val="bg1"/>
                </a:solidFill>
                <a:latin typeface="Bell MT" panose="02020503060305020303" pitchFamily="18" charset="0"/>
              </a:rPr>
              <a:t>  </a:t>
            </a:r>
            <a:r>
              <a:rPr lang="en-US" sz="5400" dirty="0">
                <a:latin typeface="Bell MT" panose="02020503060305020303" pitchFamily="18" charset="0"/>
              </a:rPr>
              <a:t>          </a:t>
            </a:r>
          </a:p>
          <a:p>
            <a:pPr algn="ctr"/>
            <a:r>
              <a:rPr lang="en-US" sz="5400" dirty="0">
                <a:solidFill>
                  <a:schemeClr val="bg1"/>
                </a:solidFill>
                <a:latin typeface="Bell MT" panose="02020503060305020303" pitchFamily="18" charset="0"/>
              </a:rPr>
              <a:t>                Ephesians 3:16</a:t>
            </a:r>
          </a:p>
          <a:p>
            <a:pPr algn="ctr"/>
            <a:r>
              <a:rPr lang="en-US" sz="5400" dirty="0">
                <a:latin typeface="Bell MT" panose="02020503060305020303" pitchFamily="18" charset="0"/>
              </a:rPr>
              <a:t>                 </a:t>
            </a:r>
            <a:r>
              <a:rPr lang="en-US" sz="5400" dirty="0">
                <a:solidFill>
                  <a:schemeClr val="bg1"/>
                </a:solidFill>
                <a:latin typeface="Bell MT" panose="02020503060305020303" pitchFamily="18" charset="0"/>
              </a:rPr>
              <a:t>Philippians 4:13</a:t>
            </a:r>
          </a:p>
          <a:p>
            <a:pPr algn="ctr"/>
            <a:r>
              <a:rPr lang="en-US" sz="5400" dirty="0">
                <a:solidFill>
                  <a:schemeClr val="bg1"/>
                </a:solidFill>
                <a:latin typeface="Bell MT" panose="02020503060305020303" pitchFamily="18" charset="0"/>
              </a:rPr>
              <a:t>            I Peter 5:6–7</a:t>
            </a:r>
          </a:p>
          <a:p>
            <a:pPr algn="ctr"/>
            <a:r>
              <a:rPr lang="en-US" sz="5400" dirty="0">
                <a:solidFill>
                  <a:schemeClr val="bg1"/>
                </a:solidFill>
                <a:latin typeface="Bell MT" panose="02020503060305020303" pitchFamily="18" charset="0"/>
              </a:rPr>
              <a:t>                 Psalm 37:23–24</a:t>
            </a:r>
          </a:p>
          <a:p>
            <a:r>
              <a:rPr lang="en-US" dirty="0"/>
              <a:t>              </a:t>
            </a:r>
          </a:p>
          <a:p>
            <a:r>
              <a:rPr lang="en-US" sz="2800" dirty="0">
                <a:solidFill>
                  <a:schemeClr val="bg1"/>
                </a:solidFill>
                <a:latin typeface="Bell MT" panose="02020503060305020303" pitchFamily="18" charset="0"/>
              </a:rPr>
              <a:t>            </a:t>
            </a:r>
          </a:p>
          <a:p>
            <a:pPr algn="ctr"/>
            <a:r>
              <a:rPr lang="en-US" sz="4800" dirty="0">
                <a:solidFill>
                  <a:schemeClr val="bg1"/>
                </a:solidFill>
                <a:latin typeface="Bell MT" panose="02020503060305020303" pitchFamily="18" charset="0"/>
              </a:rPr>
              <a:t>              </a:t>
            </a:r>
          </a:p>
          <a:p>
            <a:pPr algn="ctr"/>
            <a:r>
              <a:rPr lang="en-US" sz="4800" dirty="0">
                <a:solidFill>
                  <a:schemeClr val="bg1"/>
                </a:solidFill>
                <a:latin typeface="Bell MT" panose="02020503060305020303" pitchFamily="18" charset="0"/>
              </a:rPr>
              <a:t>                </a:t>
            </a:r>
          </a:p>
          <a:p>
            <a:pPr algn="ctr"/>
            <a:r>
              <a:rPr lang="en-US" sz="4800" dirty="0">
                <a:solidFill>
                  <a:schemeClr val="bg1"/>
                </a:solidFill>
                <a:latin typeface="Bell MT" panose="02020503060305020303" pitchFamily="18" charset="0"/>
              </a:rPr>
              <a:t> </a:t>
            </a:r>
          </a:p>
          <a:p>
            <a:pPr algn="ctr"/>
            <a:r>
              <a:rPr lang="en-US" sz="4800" dirty="0">
                <a:solidFill>
                  <a:schemeClr val="bg1"/>
                </a:solidFill>
                <a:latin typeface="Bell MT" panose="02020503060305020303" pitchFamily="18" charset="0"/>
              </a:rPr>
              <a:t>             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547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FA407E8-2B2E-F472-EC75-76B0FBE1BA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2EB9268-07C4-BF2B-E51A-E1EC7607780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0733" r="2600" b="-1"/>
          <a:stretch>
            <a:fillRect/>
          </a:stretch>
        </p:blipFill>
        <p:spPr>
          <a:xfrm>
            <a:off x="20" y="1"/>
            <a:ext cx="12191979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A40B731-6D2E-605E-1908-2B9B772A922C}"/>
              </a:ext>
            </a:extLst>
          </p:cNvPr>
          <p:cNvSpPr txBox="1"/>
          <p:nvPr/>
        </p:nvSpPr>
        <p:spPr>
          <a:xfrm>
            <a:off x="78509" y="0"/>
            <a:ext cx="12034981" cy="9694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b="1" dirty="0"/>
          </a:p>
          <a:p>
            <a:pPr algn="ctr"/>
            <a:r>
              <a:rPr lang="en-US" sz="4000" b="1" dirty="0">
                <a:solidFill>
                  <a:schemeClr val="bg1"/>
                </a:solidFill>
                <a:latin typeface="Bell MT" panose="02020503060305020303" pitchFamily="18" charset="0"/>
              </a:rPr>
              <a:t>“That Thou Would Keep Me From Evil, That It May Not Grieve Me”</a:t>
            </a:r>
            <a:endParaRPr lang="en-US" sz="4000" dirty="0">
              <a:solidFill>
                <a:schemeClr val="bg1"/>
              </a:solidFill>
              <a:latin typeface="Bell MT" panose="02020503060305020303" pitchFamily="18" charset="0"/>
            </a:endParaRPr>
          </a:p>
          <a:p>
            <a:pPr algn="ctr"/>
            <a:r>
              <a:rPr lang="en-US" sz="4800" dirty="0">
                <a:solidFill>
                  <a:schemeClr val="bg1"/>
                </a:solidFill>
                <a:latin typeface="Bell MT" panose="02020503060305020303" pitchFamily="18" charset="0"/>
              </a:rPr>
              <a:t>  </a:t>
            </a:r>
            <a:r>
              <a:rPr lang="en-US" sz="5400" dirty="0">
                <a:latin typeface="Bell MT" panose="02020503060305020303" pitchFamily="18" charset="0"/>
              </a:rPr>
              <a:t>      </a:t>
            </a:r>
          </a:p>
          <a:p>
            <a:pPr algn="ctr"/>
            <a:r>
              <a:rPr lang="en-US" sz="5400" dirty="0">
                <a:solidFill>
                  <a:schemeClr val="bg1"/>
                </a:solidFill>
                <a:latin typeface="Bell MT" panose="02020503060305020303" pitchFamily="18" charset="0"/>
              </a:rPr>
              <a:t>                    Deuteronomy 32:15</a:t>
            </a:r>
          </a:p>
          <a:p>
            <a:pPr algn="ctr"/>
            <a:r>
              <a:rPr lang="en-US" sz="5400" dirty="0">
                <a:latin typeface="Bell MT" panose="02020503060305020303" pitchFamily="18" charset="0"/>
              </a:rPr>
              <a:t>                    </a:t>
            </a:r>
            <a:r>
              <a:rPr lang="en-US" sz="5400" dirty="0">
                <a:solidFill>
                  <a:schemeClr val="bg1"/>
                </a:solidFill>
                <a:latin typeface="Bell MT" panose="02020503060305020303" pitchFamily="18" charset="0"/>
              </a:rPr>
              <a:t>Deuteronomy 31:20</a:t>
            </a:r>
          </a:p>
          <a:p>
            <a:pPr algn="ctr"/>
            <a:r>
              <a:rPr lang="en-US" sz="5400" dirty="0">
                <a:solidFill>
                  <a:schemeClr val="bg1"/>
                </a:solidFill>
                <a:latin typeface="Bell MT" panose="02020503060305020303" pitchFamily="18" charset="0"/>
              </a:rPr>
              <a:t>            James 1:12–13</a:t>
            </a:r>
          </a:p>
          <a:p>
            <a:pPr algn="ctr"/>
            <a:r>
              <a:rPr lang="en-US" sz="5400" dirty="0">
                <a:solidFill>
                  <a:schemeClr val="bg1"/>
                </a:solidFill>
                <a:latin typeface="Bell MT" panose="02020503060305020303" pitchFamily="18" charset="0"/>
              </a:rPr>
              <a:t>           Matthew 6:13</a:t>
            </a:r>
          </a:p>
          <a:p>
            <a:r>
              <a:rPr lang="en-US" dirty="0"/>
              <a:t>              </a:t>
            </a:r>
          </a:p>
          <a:p>
            <a:r>
              <a:rPr lang="en-US" sz="2800" dirty="0">
                <a:solidFill>
                  <a:schemeClr val="bg1"/>
                </a:solidFill>
                <a:latin typeface="Bell MT" panose="02020503060305020303" pitchFamily="18" charset="0"/>
              </a:rPr>
              <a:t>            </a:t>
            </a:r>
          </a:p>
          <a:p>
            <a:pPr algn="ctr"/>
            <a:r>
              <a:rPr lang="en-US" sz="4800" dirty="0">
                <a:solidFill>
                  <a:schemeClr val="bg1"/>
                </a:solidFill>
                <a:latin typeface="Bell MT" panose="02020503060305020303" pitchFamily="18" charset="0"/>
              </a:rPr>
              <a:t>              </a:t>
            </a:r>
          </a:p>
          <a:p>
            <a:pPr algn="ctr"/>
            <a:r>
              <a:rPr lang="en-US" sz="4800" dirty="0">
                <a:solidFill>
                  <a:schemeClr val="bg1"/>
                </a:solidFill>
                <a:latin typeface="Bell MT" panose="02020503060305020303" pitchFamily="18" charset="0"/>
              </a:rPr>
              <a:t>                </a:t>
            </a:r>
          </a:p>
          <a:p>
            <a:pPr algn="ctr"/>
            <a:r>
              <a:rPr lang="en-US" sz="4800" dirty="0">
                <a:solidFill>
                  <a:schemeClr val="bg1"/>
                </a:solidFill>
                <a:latin typeface="Bell MT" panose="02020503060305020303" pitchFamily="18" charset="0"/>
              </a:rPr>
              <a:t> </a:t>
            </a:r>
          </a:p>
          <a:p>
            <a:pPr algn="ctr"/>
            <a:r>
              <a:rPr lang="en-US" sz="4800" dirty="0">
                <a:solidFill>
                  <a:schemeClr val="bg1"/>
                </a:solidFill>
                <a:latin typeface="Bell MT" panose="02020503060305020303" pitchFamily="18" charset="0"/>
              </a:rPr>
              <a:t>             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074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9ADA994-CB30-220F-72E6-AA1C3B883F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590438A-9A67-DB21-41AF-8874DFA1484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0733" r="2600" b="-1"/>
          <a:stretch>
            <a:fillRect/>
          </a:stretch>
        </p:blipFill>
        <p:spPr>
          <a:xfrm>
            <a:off x="20" y="1"/>
            <a:ext cx="12191979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DD47E53-D52B-970E-7E9C-64DA249093DE}"/>
              </a:ext>
            </a:extLst>
          </p:cNvPr>
          <p:cNvSpPr txBox="1"/>
          <p:nvPr/>
        </p:nvSpPr>
        <p:spPr>
          <a:xfrm>
            <a:off x="78509" y="0"/>
            <a:ext cx="12034981" cy="13018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b="1" dirty="0"/>
          </a:p>
          <a:p>
            <a:pPr algn="ctr"/>
            <a:r>
              <a:rPr lang="en-US" sz="4400" b="1" dirty="0">
                <a:solidFill>
                  <a:schemeClr val="bg1"/>
                </a:solidFill>
                <a:latin typeface="Bell MT" panose="02020503060305020303" pitchFamily="18" charset="0"/>
              </a:rPr>
              <a:t>“And God Granted Him What He Requested”</a:t>
            </a:r>
            <a:endParaRPr lang="en-US" sz="4400" dirty="0">
              <a:solidFill>
                <a:schemeClr val="bg1"/>
              </a:solidFill>
              <a:latin typeface="Bell MT" panose="02020503060305020303" pitchFamily="18" charset="0"/>
            </a:endParaRPr>
          </a:p>
          <a:p>
            <a:pPr algn="ctr"/>
            <a:r>
              <a:rPr lang="en-US" sz="4800" dirty="0">
                <a:solidFill>
                  <a:schemeClr val="bg1"/>
                </a:solidFill>
                <a:latin typeface="Bell MT" panose="02020503060305020303" pitchFamily="18" charset="0"/>
              </a:rPr>
              <a:t>  </a:t>
            </a:r>
            <a:r>
              <a:rPr lang="en-US" sz="5400" dirty="0">
                <a:latin typeface="Bell MT" panose="02020503060305020303" pitchFamily="18" charset="0"/>
              </a:rPr>
              <a:t>      </a:t>
            </a:r>
          </a:p>
          <a:p>
            <a:pPr algn="ctr"/>
            <a:r>
              <a:rPr lang="en-US" sz="5400" dirty="0">
                <a:solidFill>
                  <a:schemeClr val="bg1"/>
                </a:solidFill>
                <a:latin typeface="Bell MT" panose="02020503060305020303" pitchFamily="18" charset="0"/>
              </a:rPr>
              <a:t>                    </a:t>
            </a:r>
          </a:p>
          <a:p>
            <a:pPr algn="ctr"/>
            <a:r>
              <a:rPr lang="en-US" sz="5400" dirty="0">
                <a:solidFill>
                  <a:schemeClr val="bg1"/>
                </a:solidFill>
                <a:latin typeface="Bell MT" panose="02020503060305020303" pitchFamily="18" charset="0"/>
              </a:rPr>
              <a:t>                          </a:t>
            </a:r>
            <a:r>
              <a:rPr lang="en-US" sz="4800" dirty="0">
                <a:solidFill>
                  <a:schemeClr val="bg1"/>
                </a:solidFill>
                <a:latin typeface="Bell MT" panose="02020503060305020303" pitchFamily="18" charset="0"/>
              </a:rPr>
              <a:t>Matthew 7:7–11(Ask and you       shall receive)</a:t>
            </a:r>
          </a:p>
          <a:p>
            <a:pPr algn="ctr"/>
            <a:endParaRPr lang="en-US" sz="6600" dirty="0">
              <a:solidFill>
                <a:schemeClr val="bg1"/>
              </a:solidFill>
              <a:latin typeface="Bell MT" panose="02020503060305020303" pitchFamily="18" charset="0"/>
            </a:endParaRPr>
          </a:p>
          <a:p>
            <a:pPr algn="ctr"/>
            <a:r>
              <a:rPr lang="en-US" sz="5400" dirty="0">
                <a:solidFill>
                  <a:schemeClr val="bg1"/>
                </a:solidFill>
                <a:latin typeface="Bell MT" panose="02020503060305020303" pitchFamily="18" charset="0"/>
              </a:rPr>
              <a:t>James 4:3 (Ask with the correct motives) </a:t>
            </a:r>
          </a:p>
          <a:p>
            <a:pPr algn="ctr"/>
            <a:r>
              <a:rPr lang="en-US" sz="5400" dirty="0">
                <a:latin typeface="Bell MT" panose="02020503060305020303" pitchFamily="18" charset="0"/>
              </a:rPr>
              <a:t>                    </a:t>
            </a:r>
            <a:endParaRPr lang="en-US" sz="5400" dirty="0">
              <a:solidFill>
                <a:schemeClr val="bg1"/>
              </a:solidFill>
              <a:latin typeface="Bell MT" panose="02020503060305020303" pitchFamily="18" charset="0"/>
            </a:endParaRPr>
          </a:p>
          <a:p>
            <a:pPr algn="ctr"/>
            <a:r>
              <a:rPr lang="en-US" sz="5400" dirty="0">
                <a:solidFill>
                  <a:schemeClr val="bg1"/>
                </a:solidFill>
                <a:latin typeface="Bell MT" panose="02020503060305020303" pitchFamily="18" charset="0"/>
              </a:rPr>
              <a:t>            </a:t>
            </a:r>
          </a:p>
          <a:p>
            <a:pPr algn="ctr"/>
            <a:r>
              <a:rPr lang="en-US" sz="5400" dirty="0">
                <a:solidFill>
                  <a:schemeClr val="bg1"/>
                </a:solidFill>
                <a:latin typeface="Bell MT" panose="02020503060305020303" pitchFamily="18" charset="0"/>
              </a:rPr>
              <a:t>           </a:t>
            </a:r>
          </a:p>
          <a:p>
            <a:r>
              <a:rPr lang="en-US" dirty="0"/>
              <a:t>              </a:t>
            </a:r>
          </a:p>
          <a:p>
            <a:r>
              <a:rPr lang="en-US" sz="2800" dirty="0">
                <a:solidFill>
                  <a:schemeClr val="bg1"/>
                </a:solidFill>
                <a:latin typeface="Bell MT" panose="02020503060305020303" pitchFamily="18" charset="0"/>
              </a:rPr>
              <a:t>            </a:t>
            </a:r>
          </a:p>
          <a:p>
            <a:pPr algn="ctr"/>
            <a:r>
              <a:rPr lang="en-US" sz="4800" dirty="0">
                <a:solidFill>
                  <a:schemeClr val="bg1"/>
                </a:solidFill>
                <a:latin typeface="Bell MT" panose="02020503060305020303" pitchFamily="18" charset="0"/>
              </a:rPr>
              <a:t>              </a:t>
            </a:r>
          </a:p>
          <a:p>
            <a:pPr algn="ctr"/>
            <a:r>
              <a:rPr lang="en-US" sz="4800" dirty="0">
                <a:solidFill>
                  <a:schemeClr val="bg1"/>
                </a:solidFill>
                <a:latin typeface="Bell MT" panose="02020503060305020303" pitchFamily="18" charset="0"/>
              </a:rPr>
              <a:t>                </a:t>
            </a:r>
          </a:p>
          <a:p>
            <a:pPr algn="ctr"/>
            <a:r>
              <a:rPr lang="en-US" sz="4800" dirty="0">
                <a:solidFill>
                  <a:schemeClr val="bg1"/>
                </a:solidFill>
                <a:latin typeface="Bell MT" panose="02020503060305020303" pitchFamily="18" charset="0"/>
              </a:rPr>
              <a:t> </a:t>
            </a:r>
          </a:p>
          <a:p>
            <a:pPr algn="ctr"/>
            <a:r>
              <a:rPr lang="en-US" sz="4800" dirty="0">
                <a:solidFill>
                  <a:schemeClr val="bg1"/>
                </a:solidFill>
                <a:latin typeface="Bell MT" panose="02020503060305020303" pitchFamily="18" charset="0"/>
              </a:rPr>
              <a:t>             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035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73B3C25-8A15-D5AE-1995-30A108105E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CB0F8D2-B679-944D-26A6-EDC0B6FC073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0733" r="2600" b="-1"/>
          <a:stretch>
            <a:fillRect/>
          </a:stretch>
        </p:blipFill>
        <p:spPr>
          <a:xfrm>
            <a:off x="20" y="1"/>
            <a:ext cx="12191979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9E0B44D-E38E-A021-841E-B9D7B9F408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0150" y="614362"/>
            <a:ext cx="5895975" cy="378929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F6F500D-D580-9240-3ADB-DA7BC900424E}"/>
              </a:ext>
            </a:extLst>
          </p:cNvPr>
          <p:cNvSpPr txBox="1"/>
          <p:nvPr/>
        </p:nvSpPr>
        <p:spPr>
          <a:xfrm>
            <a:off x="0" y="4560040"/>
            <a:ext cx="1219198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Bell MT" panose="02020503060305020303" pitchFamily="18" charset="0"/>
              </a:rPr>
              <a:t>1 Corinthians 10:13 (He will not let you be tempted beyond your ability)</a:t>
            </a:r>
          </a:p>
          <a:p>
            <a:endParaRPr lang="en-US" dirty="0"/>
          </a:p>
          <a:p>
            <a:pPr algn="ctr"/>
            <a:r>
              <a:rPr lang="en-US" sz="4000" dirty="0">
                <a:solidFill>
                  <a:schemeClr val="bg1"/>
                </a:solidFill>
                <a:latin typeface="Bell MT" panose="02020503060305020303" pitchFamily="18" charset="0"/>
              </a:rPr>
              <a:t>GOD FILLS ACCORDING TO CAPACITY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4586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C814728-11CE-C397-513E-C7D811E02C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D7494EC-D97E-37D2-88AC-F0D37CA64C3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0733" r="2600" b="-1"/>
          <a:stretch>
            <a:fillRect/>
          </a:stretch>
        </p:blipFill>
        <p:spPr>
          <a:xfrm>
            <a:off x="20" y="1"/>
            <a:ext cx="12191979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7BCEDFC-791A-96FD-AB88-32DCB6F10EBE}"/>
              </a:ext>
            </a:extLst>
          </p:cNvPr>
          <p:cNvSpPr txBox="1"/>
          <p:nvPr/>
        </p:nvSpPr>
        <p:spPr>
          <a:xfrm>
            <a:off x="0" y="4184073"/>
            <a:ext cx="12191979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>
                <a:solidFill>
                  <a:schemeClr val="bg1"/>
                </a:solidFill>
                <a:latin typeface="Bell MT" panose="02020503060305020303" pitchFamily="18" charset="0"/>
              </a:rPr>
              <a:t>Hear the word (Rom. 10:17)</a:t>
            </a:r>
          </a:p>
          <a:p>
            <a:pPr lvl="0"/>
            <a:r>
              <a:rPr lang="en-US" sz="2800" dirty="0">
                <a:solidFill>
                  <a:schemeClr val="bg1"/>
                </a:solidFill>
                <a:latin typeface="Bell MT" panose="02020503060305020303" pitchFamily="18" charset="0"/>
              </a:rPr>
              <a:t>Believe in Christ (John 8:24)</a:t>
            </a:r>
          </a:p>
          <a:p>
            <a:pPr lvl="0"/>
            <a:r>
              <a:rPr lang="en-US" sz="2800" dirty="0">
                <a:solidFill>
                  <a:schemeClr val="bg1"/>
                </a:solidFill>
                <a:latin typeface="Bell MT" panose="02020503060305020303" pitchFamily="18" charset="0"/>
              </a:rPr>
              <a:t>Repent of sins (Luke 13:3)</a:t>
            </a:r>
          </a:p>
          <a:p>
            <a:pPr lvl="0"/>
            <a:r>
              <a:rPr lang="en-US" sz="2800" dirty="0">
                <a:solidFill>
                  <a:schemeClr val="bg1"/>
                </a:solidFill>
                <a:latin typeface="Bell MT" panose="02020503060305020303" pitchFamily="18" charset="0"/>
              </a:rPr>
              <a:t>Confess His name (Matt. 10:32-33; Rom. 10:9-10)</a:t>
            </a:r>
          </a:p>
          <a:p>
            <a:pPr lvl="0"/>
            <a:r>
              <a:rPr lang="en-US" sz="2800" dirty="0">
                <a:solidFill>
                  <a:schemeClr val="bg1"/>
                </a:solidFill>
                <a:latin typeface="Bell MT" panose="02020503060305020303" pitchFamily="18" charset="0"/>
              </a:rPr>
              <a:t>Be baptized into Christ (Mark 16:16; Rom. 6:3-5; Col. 2:12; Galatians 3:26-27)</a:t>
            </a:r>
          </a:p>
          <a:p>
            <a:pPr lvl="0"/>
            <a:r>
              <a:rPr lang="en-US" sz="2800" dirty="0">
                <a:solidFill>
                  <a:schemeClr val="bg1"/>
                </a:solidFill>
                <a:latin typeface="Bell MT" panose="02020503060305020303" pitchFamily="18" charset="0"/>
              </a:rPr>
              <a:t>Live faithfully until death (1 Cor. 15:58; Rev. 2:10)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968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102d0191-eeae-4761-b1cb-1a83e86ef445}" enabled="0" method="" siteId="{102d0191-eeae-4761-b1cb-1a83e86ef445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324</Words>
  <Application>Microsoft Office PowerPoint</Application>
  <PresentationFormat>Widescreen</PresentationFormat>
  <Paragraphs>82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Bell MT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Department of Defense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Anderson, Martin Jr CTR DTRA J3/5/8 (USA)</dc:creator>
  <cp:lastModifiedBy>Bryan Dockens</cp:lastModifiedBy>
  <cp:revision>2</cp:revision>
  <dcterms:created xsi:type="dcterms:W3CDTF">2026-03-04T21:46:49Z</dcterms:created>
  <dcterms:modified xsi:type="dcterms:W3CDTF">2026-04-22T20:26:26Z</dcterms:modified>
</cp:coreProperties>
</file>