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2"/>
  </p:notesMasterIdLst>
  <p:sldIdLst>
    <p:sldId id="14884" r:id="rId2"/>
    <p:sldId id="14833" r:id="rId3"/>
    <p:sldId id="14878" r:id="rId4"/>
    <p:sldId id="14879" r:id="rId5"/>
    <p:sldId id="14880" r:id="rId6"/>
    <p:sldId id="14881" r:id="rId7"/>
    <p:sldId id="14882" r:id="rId8"/>
    <p:sldId id="14875" r:id="rId9"/>
    <p:sldId id="14877" r:id="rId10"/>
    <p:sldId id="1488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CC66"/>
    <a:srgbClr val="CC6600"/>
    <a:srgbClr val="95440D"/>
    <a:srgbClr val="663300"/>
    <a:srgbClr val="003300"/>
    <a:srgbClr val="996633"/>
    <a:srgbClr val="FF5733"/>
    <a:srgbClr val="B7DEE8"/>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10" autoAdjust="0"/>
    <p:restoredTop sz="94660"/>
  </p:normalViewPr>
  <p:slideViewPr>
    <p:cSldViewPr snapToGrid="0">
      <p:cViewPr varScale="1">
        <p:scale>
          <a:sx n="107" d="100"/>
          <a:sy n="107"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64F4-E7D7-46D3-90A7-FEEC4034C0D7}" type="datetimeFigureOut">
              <a:rPr lang="en-US" smtClean="0"/>
              <a:t>6/20/2026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E70CE-8525-4B1D-B070-76B9766C06A5}" type="slidenum">
              <a:rPr lang="en-US" smtClean="0"/>
              <a:t>‹#›</a:t>
            </a:fld>
            <a:endParaRPr lang="en-US"/>
          </a:p>
        </p:txBody>
      </p:sp>
    </p:spTree>
    <p:extLst>
      <p:ext uri="{BB962C8B-B14F-4D97-AF65-F5344CB8AC3E}">
        <p14:creationId xmlns:p14="http://schemas.microsoft.com/office/powerpoint/2010/main" val="106933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6/20/2026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196881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20D04A-6EF7-4665-B131-E359AC6C5C6A}" type="datetimeFigureOut">
              <a:rPr lang="en-US" smtClean="0">
                <a:solidFill>
                  <a:prstClr val="white">
                    <a:tint val="75000"/>
                  </a:prstClr>
                </a:solidFill>
              </a:rPr>
              <a:pPr/>
              <a:t>6/20/2026</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7BC8E0A6-1D75-4B7B-8C39-611D36EF233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36318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6/20/2026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1830646373"/>
      </p:ext>
    </p:extLst>
  </p:cSld>
  <p:clrMap bg1="lt1" tx1="dk1" bg2="lt2" tx2="dk2" accent1="accent1" accent2="accent2" accent3="accent3" accent4="accent4" accent5="accent5" accent6="accent6" hlink="hlink" folHlink="folHlink"/>
  <p:sldLayoutIdLst>
    <p:sldLayoutId id="2147483700" r:id="rId1"/>
    <p:sldLayoutId id="2147483714" r:id="rId2"/>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547A-C764-CDEB-D07D-E04E769D1B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3BC85F1-4086-9E9E-AE20-AFFD3E838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234" cy="6858000"/>
          </a:xfrm>
          <a:prstGeom prst="rect">
            <a:avLst/>
          </a:prstGeom>
        </p:spPr>
      </p:pic>
      <p:sp>
        <p:nvSpPr>
          <p:cNvPr id="7" name="TextBox 6">
            <a:extLst>
              <a:ext uri="{FF2B5EF4-FFF2-40B4-BE49-F238E27FC236}">
                <a16:creationId xmlns:a16="http://schemas.microsoft.com/office/drawing/2014/main" id="{6196E0A6-89AD-7E12-56DB-0E81AB639C56}"/>
              </a:ext>
            </a:extLst>
          </p:cNvPr>
          <p:cNvSpPr txBox="1"/>
          <p:nvPr/>
        </p:nvSpPr>
        <p:spPr>
          <a:xfrm>
            <a:off x="-1" y="2728808"/>
            <a:ext cx="7306733" cy="1400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0" b="0"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Book Antiqua" panose="02040602050305030304" pitchFamily="18" charset="0"/>
                <a:ea typeface="+mn-ea"/>
                <a:cs typeface="+mn-cs"/>
              </a:rPr>
              <a:t>PSALM 110</a:t>
            </a:r>
          </a:p>
        </p:txBody>
      </p:sp>
    </p:spTree>
    <p:extLst>
      <p:ext uri="{BB962C8B-B14F-4D97-AF65-F5344CB8AC3E}">
        <p14:creationId xmlns:p14="http://schemas.microsoft.com/office/powerpoint/2010/main" val="355949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BB643F-07FF-F420-C821-B4902DCEB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234" cy="6858000"/>
          </a:xfrm>
          <a:prstGeom prst="rect">
            <a:avLst/>
          </a:prstGeom>
        </p:spPr>
      </p:pic>
      <p:sp>
        <p:nvSpPr>
          <p:cNvPr id="7" name="TextBox 6">
            <a:extLst>
              <a:ext uri="{FF2B5EF4-FFF2-40B4-BE49-F238E27FC236}">
                <a16:creationId xmlns:a16="http://schemas.microsoft.com/office/drawing/2014/main" id="{D4CC323F-AFFD-A4F4-F2C2-71A76B8AB245}"/>
              </a:ext>
            </a:extLst>
          </p:cNvPr>
          <p:cNvSpPr txBox="1"/>
          <p:nvPr/>
        </p:nvSpPr>
        <p:spPr>
          <a:xfrm>
            <a:off x="13766" y="0"/>
            <a:ext cx="608223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Book Antiqua" panose="02040602050305030304" pitchFamily="18" charset="0"/>
                <a:ea typeface="+mn-ea"/>
                <a:cs typeface="+mn-cs"/>
              </a:rPr>
              <a:t>PSALM 110</a:t>
            </a:r>
          </a:p>
        </p:txBody>
      </p:sp>
      <p:sp>
        <p:nvSpPr>
          <p:cNvPr id="9" name="TextBox 8">
            <a:extLst>
              <a:ext uri="{FF2B5EF4-FFF2-40B4-BE49-F238E27FC236}">
                <a16:creationId xmlns:a16="http://schemas.microsoft.com/office/drawing/2014/main" id="{EB9310EE-59F7-2195-DA75-9990646A5411}"/>
              </a:ext>
            </a:extLst>
          </p:cNvPr>
          <p:cNvSpPr txBox="1"/>
          <p:nvPr/>
        </p:nvSpPr>
        <p:spPr>
          <a:xfrm>
            <a:off x="0" y="1015663"/>
            <a:ext cx="7357533" cy="3170099"/>
          </a:xfrm>
          <a:prstGeom prst="rect">
            <a:avLst/>
          </a:prstGeom>
          <a:noFill/>
        </p:spPr>
        <p:txBody>
          <a:bodyPr wrap="square" rtlCol="0">
            <a:spAutoFit/>
          </a:bodyPr>
          <a:lstStyle/>
          <a:p>
            <a:pPr marL="1147763" marR="0" lvl="0" indent="-1147763" algn="l" defTabSz="914400" rtl="0" eaLnBrk="1" fontAlgn="auto" latinLnBrk="0" hangingPunct="1">
              <a:lnSpc>
                <a:spcPct val="100000"/>
              </a:lnSpc>
              <a:spcBef>
                <a:spcPts val="0"/>
              </a:spcBef>
              <a:spcAft>
                <a:spcPts val="0"/>
              </a:spcAft>
              <a:buClrTx/>
              <a:buSzTx/>
              <a:buFont typeface="+mj-lt"/>
              <a:buAutoNum type="romanUcPeriod" startAt="9"/>
              <a:tabLst/>
              <a:defRPr/>
            </a:pPr>
            <a:r>
              <a:rPr kumimoji="0" lang="en-US" sz="3500" b="0" i="0" u="none" strike="noStrike" kern="1200" cap="small" spc="0" normalizeH="0" baseline="0" noProof="0" dirty="0">
                <a:ln>
                  <a:noFill/>
                </a:ln>
                <a:solidFill>
                  <a:srgbClr val="FFCC66"/>
                </a:solidFill>
                <a:effectLst>
                  <a:glow rad="88900">
                    <a:srgbClr val="800000"/>
                  </a:glow>
                </a:effectLst>
                <a:uLnTx/>
                <a:uFillTx/>
                <a:latin typeface="Book Antiqua" panose="02040602050305030304" pitchFamily="18" charset="0"/>
                <a:ea typeface="+mn-ea"/>
                <a:cs typeface="+mn-cs"/>
              </a:rPr>
              <a:t>“He shall drink of the brook by the wayside; Therefore He shall lift up the head” </a:t>
            </a:r>
            <a:r>
              <a:rPr kumimoji="0" lang="en-US" sz="3500" b="0" i="0" u="none" strike="noStrike" kern="1200" cap="small" spc="0" normalizeH="0" baseline="0" noProof="0" dirty="0">
                <a:ln>
                  <a:noFill/>
                </a:ln>
                <a:solidFill>
                  <a:srgbClr val="FFCC66"/>
                </a:solidFill>
                <a:effectLst/>
                <a:uLnTx/>
                <a:uFillTx/>
                <a:latin typeface="Book Antiqua" panose="02040602050305030304" pitchFamily="18" charset="0"/>
                <a:ea typeface="+mn-ea"/>
                <a:cs typeface="+mn-cs"/>
              </a:rPr>
              <a:t>(7)</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Psalm 27:6</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lang="en-US" sz="3000" b="1" dirty="0">
                <a:solidFill>
                  <a:srgbClr val="800000"/>
                </a:solidFill>
                <a:latin typeface="Book Antiqua" panose="02040602050305030304" pitchFamily="18" charset="0"/>
              </a:rPr>
              <a:t>1</a:t>
            </a:r>
            <a:r>
              <a:rPr lang="en-US" sz="3000" b="1" baseline="30000" dirty="0">
                <a:solidFill>
                  <a:srgbClr val="800000"/>
                </a:solidFill>
                <a:latin typeface="Book Antiqua" panose="02040602050305030304" pitchFamily="18" charset="0"/>
              </a:rPr>
              <a:t>st</a:t>
            </a:r>
            <a:r>
              <a:rPr lang="en-US" sz="3000" b="1" dirty="0">
                <a:solidFill>
                  <a:srgbClr val="800000"/>
                </a:solidFill>
                <a:latin typeface="Book Antiqua" panose="02040602050305030304" pitchFamily="18" charset="0"/>
              </a:rPr>
              <a:t> Chronicles 29:11</a:t>
            </a:r>
            <a:endPar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56261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B68C5-2F5E-2B97-6CBA-82C2354B304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E9B98A-0658-ED78-5590-E2C3BC6F3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761" cy="6858000"/>
          </a:xfrm>
          <a:prstGeom prst="rect">
            <a:avLst/>
          </a:prstGeom>
        </p:spPr>
      </p:pic>
      <p:sp>
        <p:nvSpPr>
          <p:cNvPr id="6" name="TextBox 5">
            <a:extLst>
              <a:ext uri="{FF2B5EF4-FFF2-40B4-BE49-F238E27FC236}">
                <a16:creationId xmlns:a16="http://schemas.microsoft.com/office/drawing/2014/main" id="{0A98A463-416A-84EE-9371-B6AB6E2DF93D}"/>
              </a:ext>
            </a:extLst>
          </p:cNvPr>
          <p:cNvSpPr txBox="1"/>
          <p:nvPr/>
        </p:nvSpPr>
        <p:spPr>
          <a:xfrm>
            <a:off x="3712029" y="0"/>
            <a:ext cx="8476732" cy="1092607"/>
          </a:xfrm>
          <a:prstGeom prst="rect">
            <a:avLst/>
          </a:prstGeom>
          <a:noFill/>
        </p:spPr>
        <p:txBody>
          <a:bodyPr wrap="square" rtlCol="0">
            <a:spAutoFit/>
          </a:bodyPr>
          <a:lstStyle/>
          <a:p>
            <a:pPr algn="ctr"/>
            <a:r>
              <a:rPr lang="en-US" sz="6500" dirty="0">
                <a:solidFill>
                  <a:srgbClr val="800000"/>
                </a:solidFill>
                <a:effectLst>
                  <a:outerShdw blurRad="38100" dist="38100" dir="2700000" algn="tl">
                    <a:srgbClr val="000000">
                      <a:alpha val="43137"/>
                    </a:srgbClr>
                  </a:outerShdw>
                </a:effectLst>
                <a:latin typeface="Book Antiqua" panose="02040602050305030304" pitchFamily="18" charset="0"/>
              </a:rPr>
              <a:t>PSALM 110</a:t>
            </a:r>
          </a:p>
        </p:txBody>
      </p:sp>
      <p:sp>
        <p:nvSpPr>
          <p:cNvPr id="7" name="TextBox 6">
            <a:extLst>
              <a:ext uri="{FF2B5EF4-FFF2-40B4-BE49-F238E27FC236}">
                <a16:creationId xmlns:a16="http://schemas.microsoft.com/office/drawing/2014/main" id="{F9C1704C-7912-8294-1B02-84F1671C2A59}"/>
              </a:ext>
            </a:extLst>
          </p:cNvPr>
          <p:cNvSpPr txBox="1"/>
          <p:nvPr/>
        </p:nvSpPr>
        <p:spPr>
          <a:xfrm>
            <a:off x="3712029" y="1092607"/>
            <a:ext cx="8476732" cy="1554272"/>
          </a:xfrm>
          <a:prstGeom prst="rect">
            <a:avLst/>
          </a:prstGeom>
          <a:noFill/>
        </p:spPr>
        <p:txBody>
          <a:bodyPr wrap="square" rtlCol="0">
            <a:spAutoFit/>
          </a:bodyPr>
          <a:lstStyle/>
          <a:p>
            <a:pPr marL="1147763" indent="-1147763">
              <a:buFont typeface="+mj-lt"/>
              <a:buAutoNum type="romanUcPeriod"/>
            </a:pPr>
            <a:r>
              <a:rPr lang="en-US" sz="3500" cap="small" dirty="0">
                <a:solidFill>
                  <a:srgbClr val="FFCC66"/>
                </a:solidFill>
                <a:effectLst>
                  <a:glow rad="88900">
                    <a:srgbClr val="800000"/>
                  </a:glow>
                </a:effectLst>
                <a:latin typeface="Book Antiqua" panose="02040602050305030304" pitchFamily="18" charset="0"/>
              </a:rPr>
              <a:t>“A psalm of David” </a:t>
            </a:r>
            <a:r>
              <a:rPr lang="en-US" sz="3500" cap="small" dirty="0">
                <a:solidFill>
                  <a:srgbClr val="FFCC66"/>
                </a:solidFill>
                <a:latin typeface="Book Antiqua" panose="02040602050305030304" pitchFamily="18" charset="0"/>
              </a:rPr>
              <a:t>(0)</a:t>
            </a:r>
          </a:p>
          <a:p>
            <a:pPr marL="2286000" indent="-1143000">
              <a:buFont typeface="+mj-lt"/>
              <a:buAutoNum type="alphaUcPeriod"/>
            </a:pPr>
            <a:r>
              <a:rPr lang="en-US" sz="3000" b="1" dirty="0">
                <a:solidFill>
                  <a:srgbClr val="800000"/>
                </a:solidFill>
                <a:latin typeface="Book Antiqua" panose="02040602050305030304" pitchFamily="18" charset="0"/>
              </a:rPr>
              <a:t>Mark 12:36</a:t>
            </a:r>
          </a:p>
          <a:p>
            <a:pPr marL="2286000" indent="-1143000">
              <a:buFont typeface="+mj-lt"/>
              <a:buAutoNum type="alphaUcPeriod"/>
            </a:pPr>
            <a:r>
              <a:rPr lang="en-US" sz="3000" b="1" dirty="0">
                <a:solidFill>
                  <a:srgbClr val="800000"/>
                </a:solidFill>
                <a:latin typeface="Book Antiqua" panose="02040602050305030304" pitchFamily="18" charset="0"/>
              </a:rPr>
              <a:t>2</a:t>
            </a:r>
            <a:r>
              <a:rPr lang="en-US" sz="3000" b="1" baseline="30000" dirty="0">
                <a:solidFill>
                  <a:srgbClr val="800000"/>
                </a:solidFill>
                <a:latin typeface="Book Antiqua" panose="02040602050305030304" pitchFamily="18" charset="0"/>
              </a:rPr>
              <a:t>nd</a:t>
            </a:r>
            <a:r>
              <a:rPr lang="en-US" sz="3000" b="1" dirty="0">
                <a:solidFill>
                  <a:srgbClr val="800000"/>
                </a:solidFill>
                <a:latin typeface="Book Antiqua" panose="02040602050305030304" pitchFamily="18" charset="0"/>
              </a:rPr>
              <a:t> Peter 1:20-21</a:t>
            </a:r>
          </a:p>
        </p:txBody>
      </p:sp>
    </p:spTree>
    <p:extLst>
      <p:ext uri="{BB962C8B-B14F-4D97-AF65-F5344CB8AC3E}">
        <p14:creationId xmlns:p14="http://schemas.microsoft.com/office/powerpoint/2010/main" val="41909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226AE-5DC3-4162-CC0C-C19157E1375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771420-22D2-C978-17B8-D7B8687D9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6" name="TextBox 5">
            <a:extLst>
              <a:ext uri="{FF2B5EF4-FFF2-40B4-BE49-F238E27FC236}">
                <a16:creationId xmlns:a16="http://schemas.microsoft.com/office/drawing/2014/main" id="{A507F414-803F-2AE4-6DB1-1A47236790C3}"/>
              </a:ext>
            </a:extLst>
          </p:cNvPr>
          <p:cNvSpPr txBox="1"/>
          <p:nvPr/>
        </p:nvSpPr>
        <p:spPr>
          <a:xfrm>
            <a:off x="3712029" y="0"/>
            <a:ext cx="8476732"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Book Antiqua" panose="02040602050305030304" pitchFamily="18" charset="0"/>
                <a:ea typeface="+mn-ea"/>
                <a:cs typeface="+mn-cs"/>
              </a:rPr>
              <a:t>PSALM 110</a:t>
            </a:r>
          </a:p>
        </p:txBody>
      </p:sp>
      <p:sp>
        <p:nvSpPr>
          <p:cNvPr id="7" name="TextBox 6">
            <a:extLst>
              <a:ext uri="{FF2B5EF4-FFF2-40B4-BE49-F238E27FC236}">
                <a16:creationId xmlns:a16="http://schemas.microsoft.com/office/drawing/2014/main" id="{0D538321-1898-E146-D184-28928A67A6EC}"/>
              </a:ext>
            </a:extLst>
          </p:cNvPr>
          <p:cNvSpPr txBox="1"/>
          <p:nvPr/>
        </p:nvSpPr>
        <p:spPr>
          <a:xfrm>
            <a:off x="3715268" y="1092607"/>
            <a:ext cx="8476732" cy="2015936"/>
          </a:xfrm>
          <a:prstGeom prst="rect">
            <a:avLst/>
          </a:prstGeom>
          <a:noFill/>
        </p:spPr>
        <p:txBody>
          <a:bodyPr wrap="square" rtlCol="0">
            <a:spAutoFit/>
          </a:bodyPr>
          <a:lstStyle/>
          <a:p>
            <a:pPr marL="1147763" marR="0" lvl="0" indent="-1147763" algn="l" defTabSz="914400" rtl="0" eaLnBrk="1" fontAlgn="auto" latinLnBrk="0" hangingPunct="1">
              <a:lnSpc>
                <a:spcPct val="100000"/>
              </a:lnSpc>
              <a:spcBef>
                <a:spcPts val="0"/>
              </a:spcBef>
              <a:spcAft>
                <a:spcPts val="0"/>
              </a:spcAft>
              <a:buClrTx/>
              <a:buSzTx/>
              <a:buFont typeface="+mj-lt"/>
              <a:buAutoNum type="romanUcPeriod" startAt="2"/>
              <a:tabLst/>
              <a:defRPr/>
            </a:pPr>
            <a:r>
              <a:rPr kumimoji="0" lang="en-US" sz="3500" b="0" i="0" u="none" strike="noStrike" kern="1200" cap="small" spc="0" normalizeH="0" baseline="0" noProof="0" dirty="0">
                <a:ln>
                  <a:noFill/>
                </a:ln>
                <a:solidFill>
                  <a:srgbClr val="FFCC66"/>
                </a:solidFill>
                <a:effectLst>
                  <a:glow rad="88900">
                    <a:srgbClr val="800000"/>
                  </a:glow>
                </a:effectLst>
                <a:uLnTx/>
                <a:uFillTx/>
                <a:latin typeface="Book Antiqua" panose="02040602050305030304" pitchFamily="18" charset="0"/>
                <a:ea typeface="+mn-ea"/>
                <a:cs typeface="+mn-cs"/>
              </a:rPr>
              <a:t>“Jehovah said to my Lord” </a:t>
            </a:r>
            <a:r>
              <a:rPr kumimoji="0" lang="en-US" sz="3500" b="0" i="0" u="none" strike="noStrike" kern="1200" cap="small" spc="0" normalizeH="0" baseline="0" noProof="0" dirty="0">
                <a:ln>
                  <a:noFill/>
                </a:ln>
                <a:solidFill>
                  <a:srgbClr val="FFCC66"/>
                </a:solidFill>
                <a:effectLst/>
                <a:uLnTx/>
                <a:uFillTx/>
                <a:latin typeface="Book Antiqua" panose="02040602050305030304" pitchFamily="18" charset="0"/>
                <a:ea typeface="+mn-ea"/>
                <a:cs typeface="+mn-cs"/>
              </a:rPr>
              <a:t>(1)</a:t>
            </a:r>
          </a:p>
          <a:p>
            <a:pPr marL="2286000" marR="0" lvl="0" indent="-1138238"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Matthew 22:41-46</a:t>
            </a:r>
          </a:p>
          <a:p>
            <a:pPr marL="2286000" marR="0" lvl="0" indent="-1138238" algn="l" defTabSz="914400" rtl="0" eaLnBrk="1" fontAlgn="auto" latinLnBrk="0" hangingPunct="1">
              <a:lnSpc>
                <a:spcPct val="100000"/>
              </a:lnSpc>
              <a:spcBef>
                <a:spcPts val="0"/>
              </a:spcBef>
              <a:spcAft>
                <a:spcPts val="0"/>
              </a:spcAft>
              <a:buClrTx/>
              <a:buSzTx/>
              <a:buFont typeface="+mj-lt"/>
              <a:buAutoNum type="alphaUcPeriod"/>
              <a:tabLst/>
              <a:defRPr/>
            </a:pPr>
            <a:r>
              <a:rPr lang="en-US" sz="3000" b="1" dirty="0">
                <a:solidFill>
                  <a:srgbClr val="800000"/>
                </a:solidFill>
                <a:latin typeface="Book Antiqua" panose="02040602050305030304" pitchFamily="18" charset="0"/>
              </a:rPr>
              <a:t>2</a:t>
            </a:r>
            <a:r>
              <a:rPr lang="en-US" sz="3000" b="1" baseline="30000" dirty="0">
                <a:solidFill>
                  <a:srgbClr val="800000"/>
                </a:solidFill>
                <a:latin typeface="Book Antiqua" panose="02040602050305030304" pitchFamily="18" charset="0"/>
              </a:rPr>
              <a:t>nd</a:t>
            </a:r>
            <a:r>
              <a:rPr lang="en-US" sz="3000" b="1" dirty="0">
                <a:solidFill>
                  <a:srgbClr val="800000"/>
                </a:solidFill>
                <a:latin typeface="Book Antiqua" panose="02040602050305030304" pitchFamily="18" charset="0"/>
              </a:rPr>
              <a:t> Samuel 7:12-17</a:t>
            </a:r>
          </a:p>
          <a:p>
            <a:pPr marL="2286000" marR="0" lvl="0" indent="-1138238"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Romans 1:3-4</a:t>
            </a:r>
          </a:p>
        </p:txBody>
      </p:sp>
    </p:spTree>
    <p:extLst>
      <p:ext uri="{BB962C8B-B14F-4D97-AF65-F5344CB8AC3E}">
        <p14:creationId xmlns:p14="http://schemas.microsoft.com/office/powerpoint/2010/main" val="25101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25C10-42B2-E72C-88CD-70A9E3EF17D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C7C2D2-8438-20CB-3A8B-57D84428B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6" name="TextBox 5">
            <a:extLst>
              <a:ext uri="{FF2B5EF4-FFF2-40B4-BE49-F238E27FC236}">
                <a16:creationId xmlns:a16="http://schemas.microsoft.com/office/drawing/2014/main" id="{99C8202C-8112-25FF-C14D-FD3DF9ADA8F3}"/>
              </a:ext>
            </a:extLst>
          </p:cNvPr>
          <p:cNvSpPr txBox="1"/>
          <p:nvPr/>
        </p:nvSpPr>
        <p:spPr>
          <a:xfrm>
            <a:off x="3712029" y="0"/>
            <a:ext cx="8476732"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Book Antiqua" panose="02040602050305030304" pitchFamily="18" charset="0"/>
                <a:ea typeface="+mn-ea"/>
                <a:cs typeface="+mn-cs"/>
              </a:rPr>
              <a:t>PSALM 110</a:t>
            </a:r>
          </a:p>
        </p:txBody>
      </p:sp>
      <p:sp>
        <p:nvSpPr>
          <p:cNvPr id="7" name="TextBox 6">
            <a:extLst>
              <a:ext uri="{FF2B5EF4-FFF2-40B4-BE49-F238E27FC236}">
                <a16:creationId xmlns:a16="http://schemas.microsoft.com/office/drawing/2014/main" id="{EF729280-2BE5-8204-0FC7-4A011CE17470}"/>
              </a:ext>
            </a:extLst>
          </p:cNvPr>
          <p:cNvSpPr txBox="1"/>
          <p:nvPr/>
        </p:nvSpPr>
        <p:spPr>
          <a:xfrm>
            <a:off x="3712029" y="1092607"/>
            <a:ext cx="8476732" cy="2939266"/>
          </a:xfrm>
          <a:prstGeom prst="rect">
            <a:avLst/>
          </a:prstGeom>
          <a:noFill/>
        </p:spPr>
        <p:txBody>
          <a:bodyPr wrap="square" rtlCol="0">
            <a:spAutoFit/>
          </a:bodyPr>
          <a:lstStyle/>
          <a:p>
            <a:pPr marL="1147763" marR="0" lvl="0" indent="-1147763" algn="l" defTabSz="914400" rtl="0" eaLnBrk="1" fontAlgn="auto" latinLnBrk="0" hangingPunct="1">
              <a:lnSpc>
                <a:spcPct val="100000"/>
              </a:lnSpc>
              <a:spcBef>
                <a:spcPts val="0"/>
              </a:spcBef>
              <a:spcAft>
                <a:spcPts val="0"/>
              </a:spcAft>
              <a:buClrTx/>
              <a:buSzTx/>
              <a:buFont typeface="+mj-lt"/>
              <a:buAutoNum type="romanUcPeriod" startAt="3"/>
              <a:tabLst/>
              <a:defRPr/>
            </a:pPr>
            <a:r>
              <a:rPr kumimoji="0" lang="en-US" sz="3500" i="0" u="none" strike="noStrike" kern="1200" cap="small" spc="0" normalizeH="0" baseline="0" noProof="0" dirty="0">
                <a:ln>
                  <a:noFill/>
                </a:ln>
                <a:solidFill>
                  <a:srgbClr val="FFCC66"/>
                </a:solidFill>
                <a:effectLst>
                  <a:glow rad="88900">
                    <a:srgbClr val="800000"/>
                  </a:glow>
                </a:effectLst>
                <a:uLnTx/>
                <a:uFillTx/>
                <a:latin typeface="Book Antiqua" panose="02040602050305030304" pitchFamily="18" charset="0"/>
                <a:ea typeface="+mn-ea"/>
                <a:cs typeface="+mn-cs"/>
              </a:rPr>
              <a:t>“Sit at My right hand</a:t>
            </a:r>
            <a:r>
              <a:rPr kumimoji="0" lang="en-US" sz="3500" b="0" i="0" u="none" strike="noStrike" kern="1200" cap="small" spc="0" normalizeH="0" baseline="0" noProof="0" dirty="0">
                <a:ln>
                  <a:noFill/>
                </a:ln>
                <a:solidFill>
                  <a:srgbClr val="FFCC66"/>
                </a:solidFill>
                <a:effectLst>
                  <a:glow rad="88900">
                    <a:srgbClr val="800000"/>
                  </a:glow>
                </a:effectLst>
                <a:uLnTx/>
                <a:uFillTx/>
                <a:latin typeface="Book Antiqua" panose="02040602050305030304" pitchFamily="18" charset="0"/>
                <a:ea typeface="+mn-ea"/>
                <a:cs typeface="+mn-cs"/>
              </a:rPr>
              <a:t>” </a:t>
            </a:r>
            <a:r>
              <a:rPr kumimoji="0" lang="en-US" sz="3500" b="0" i="0" u="none" strike="noStrike" kern="1200" cap="small" spc="0" normalizeH="0" baseline="0" noProof="0" dirty="0">
                <a:ln>
                  <a:noFill/>
                </a:ln>
                <a:solidFill>
                  <a:srgbClr val="FFCC66"/>
                </a:solidFill>
                <a:effectLst/>
                <a:uLnTx/>
                <a:uFillTx/>
                <a:latin typeface="Book Antiqua" panose="02040602050305030304" pitchFamily="18" charset="0"/>
                <a:ea typeface="+mn-ea"/>
                <a:cs typeface="+mn-cs"/>
              </a:rPr>
              <a:t>(1)</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Acts 2:32-36</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lang="en-US" sz="3000" b="1" dirty="0">
                <a:solidFill>
                  <a:srgbClr val="800000"/>
                </a:solidFill>
                <a:latin typeface="Book Antiqua" panose="02040602050305030304" pitchFamily="18" charset="0"/>
              </a:rPr>
              <a:t>Mark 16:19</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Hebrews 10:11-12</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lang="en-US" sz="3000" b="1" dirty="0">
                <a:solidFill>
                  <a:srgbClr val="800000"/>
                </a:solidFill>
                <a:latin typeface="Book Antiqua" panose="02040602050305030304" pitchFamily="18" charset="0"/>
              </a:rPr>
              <a:t>Acts 5:30-31</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Colossians 3:1-2</a:t>
            </a:r>
          </a:p>
        </p:txBody>
      </p:sp>
    </p:spTree>
    <p:extLst>
      <p:ext uri="{BB962C8B-B14F-4D97-AF65-F5344CB8AC3E}">
        <p14:creationId xmlns:p14="http://schemas.microsoft.com/office/powerpoint/2010/main" val="64767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7F0F7-EB69-D91C-FBF0-61E3C65E0AA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18D20A1-9F7A-EE64-5323-F55F24C26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6" name="TextBox 5">
            <a:extLst>
              <a:ext uri="{FF2B5EF4-FFF2-40B4-BE49-F238E27FC236}">
                <a16:creationId xmlns:a16="http://schemas.microsoft.com/office/drawing/2014/main" id="{3CC837D2-02F8-6F7D-B9A5-EA54D1AAC521}"/>
              </a:ext>
            </a:extLst>
          </p:cNvPr>
          <p:cNvSpPr txBox="1"/>
          <p:nvPr/>
        </p:nvSpPr>
        <p:spPr>
          <a:xfrm>
            <a:off x="3712029" y="0"/>
            <a:ext cx="8476732"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Book Antiqua" panose="02040602050305030304" pitchFamily="18" charset="0"/>
                <a:ea typeface="+mn-ea"/>
                <a:cs typeface="+mn-cs"/>
              </a:rPr>
              <a:t>PSALM 110</a:t>
            </a:r>
          </a:p>
        </p:txBody>
      </p:sp>
      <p:sp>
        <p:nvSpPr>
          <p:cNvPr id="7" name="TextBox 6">
            <a:extLst>
              <a:ext uri="{FF2B5EF4-FFF2-40B4-BE49-F238E27FC236}">
                <a16:creationId xmlns:a16="http://schemas.microsoft.com/office/drawing/2014/main" id="{D17A1332-57CD-9BC9-11F4-E2291DEB144D}"/>
              </a:ext>
            </a:extLst>
          </p:cNvPr>
          <p:cNvSpPr txBox="1"/>
          <p:nvPr/>
        </p:nvSpPr>
        <p:spPr>
          <a:xfrm>
            <a:off x="3712029" y="1092607"/>
            <a:ext cx="8476732" cy="2554545"/>
          </a:xfrm>
          <a:prstGeom prst="rect">
            <a:avLst/>
          </a:prstGeom>
          <a:noFill/>
        </p:spPr>
        <p:txBody>
          <a:bodyPr wrap="square" rtlCol="0">
            <a:spAutoFit/>
          </a:bodyPr>
          <a:lstStyle/>
          <a:p>
            <a:pPr marL="1147763" marR="0" lvl="0" indent="-1147763" algn="l" defTabSz="914400" rtl="0" eaLnBrk="1" fontAlgn="auto" latinLnBrk="0" hangingPunct="1">
              <a:lnSpc>
                <a:spcPct val="100000"/>
              </a:lnSpc>
              <a:spcBef>
                <a:spcPts val="0"/>
              </a:spcBef>
              <a:spcAft>
                <a:spcPts val="0"/>
              </a:spcAft>
              <a:buClrTx/>
              <a:buSzTx/>
              <a:buFont typeface="+mj-lt"/>
              <a:buAutoNum type="romanUcPeriod" startAt="4"/>
              <a:tabLst/>
              <a:defRPr/>
            </a:pPr>
            <a:r>
              <a:rPr kumimoji="0" lang="en-US" sz="3500" b="0" i="0" u="none" strike="noStrike" kern="1200" cap="small" spc="0" normalizeH="0" baseline="0" noProof="0" dirty="0">
                <a:ln>
                  <a:noFill/>
                </a:ln>
                <a:solidFill>
                  <a:srgbClr val="FFCC66"/>
                </a:solidFill>
                <a:effectLst>
                  <a:glow rad="88900">
                    <a:srgbClr val="800000"/>
                  </a:glow>
                </a:effectLst>
                <a:uLnTx/>
                <a:uFillTx/>
                <a:latin typeface="Book Antiqua" panose="02040602050305030304" pitchFamily="18" charset="0"/>
                <a:ea typeface="+mn-ea"/>
                <a:cs typeface="+mn-cs"/>
              </a:rPr>
              <a:t>“Till I make Your enemies Your footstool” </a:t>
            </a:r>
            <a:r>
              <a:rPr kumimoji="0" lang="en-US" sz="3500" b="0" i="0" u="none" strike="noStrike" kern="1200" cap="small" spc="0" normalizeH="0" baseline="0" noProof="0" dirty="0">
                <a:ln>
                  <a:noFill/>
                </a:ln>
                <a:solidFill>
                  <a:srgbClr val="FFCC66"/>
                </a:solidFill>
                <a:effectLst/>
                <a:uLnTx/>
                <a:uFillTx/>
                <a:latin typeface="Book Antiqua" panose="02040602050305030304" pitchFamily="18" charset="0"/>
                <a:ea typeface="+mn-ea"/>
                <a:cs typeface="+mn-cs"/>
              </a:rPr>
              <a:t>(1)</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Ephesians 1:17-23</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lang="en-US" sz="3000" b="1" dirty="0">
                <a:solidFill>
                  <a:srgbClr val="800000"/>
                </a:solidFill>
                <a:latin typeface="Book Antiqua" panose="02040602050305030304" pitchFamily="18" charset="0"/>
              </a:rPr>
              <a:t>Hebrews 1:13-14</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Hebrews 10:12-13</a:t>
            </a:r>
          </a:p>
        </p:txBody>
      </p:sp>
    </p:spTree>
    <p:extLst>
      <p:ext uri="{BB962C8B-B14F-4D97-AF65-F5344CB8AC3E}">
        <p14:creationId xmlns:p14="http://schemas.microsoft.com/office/powerpoint/2010/main" val="67090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6A0B0-BA5D-EECA-D834-507F83E92E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3CFC48-0404-B5C4-648A-B44E539E42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6" name="TextBox 5">
            <a:extLst>
              <a:ext uri="{FF2B5EF4-FFF2-40B4-BE49-F238E27FC236}">
                <a16:creationId xmlns:a16="http://schemas.microsoft.com/office/drawing/2014/main" id="{B02B4796-58EA-CDF9-2885-359B5895FEA2}"/>
              </a:ext>
            </a:extLst>
          </p:cNvPr>
          <p:cNvSpPr txBox="1"/>
          <p:nvPr/>
        </p:nvSpPr>
        <p:spPr>
          <a:xfrm>
            <a:off x="3712029" y="0"/>
            <a:ext cx="8476732"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Book Antiqua" panose="02040602050305030304" pitchFamily="18" charset="0"/>
                <a:ea typeface="+mn-ea"/>
                <a:cs typeface="+mn-cs"/>
              </a:rPr>
              <a:t>PSALM 110</a:t>
            </a:r>
          </a:p>
        </p:txBody>
      </p:sp>
      <p:sp>
        <p:nvSpPr>
          <p:cNvPr id="7" name="TextBox 6">
            <a:extLst>
              <a:ext uri="{FF2B5EF4-FFF2-40B4-BE49-F238E27FC236}">
                <a16:creationId xmlns:a16="http://schemas.microsoft.com/office/drawing/2014/main" id="{611E5FA0-3AB2-17A3-1489-879D493F9158}"/>
              </a:ext>
            </a:extLst>
          </p:cNvPr>
          <p:cNvSpPr txBox="1"/>
          <p:nvPr/>
        </p:nvSpPr>
        <p:spPr>
          <a:xfrm>
            <a:off x="3712029" y="1092607"/>
            <a:ext cx="8476732" cy="2554545"/>
          </a:xfrm>
          <a:prstGeom prst="rect">
            <a:avLst/>
          </a:prstGeom>
          <a:noFill/>
        </p:spPr>
        <p:txBody>
          <a:bodyPr wrap="square" rtlCol="0">
            <a:spAutoFit/>
          </a:bodyPr>
          <a:lstStyle/>
          <a:p>
            <a:pPr marL="1147763" marR="0" lvl="0" indent="-1147763" algn="l" defTabSz="914400" rtl="0" eaLnBrk="1" fontAlgn="auto" latinLnBrk="0" hangingPunct="1">
              <a:lnSpc>
                <a:spcPct val="100000"/>
              </a:lnSpc>
              <a:spcBef>
                <a:spcPts val="0"/>
              </a:spcBef>
              <a:spcAft>
                <a:spcPts val="0"/>
              </a:spcAft>
              <a:buClrTx/>
              <a:buSzTx/>
              <a:buFont typeface="+mj-lt"/>
              <a:buAutoNum type="romanUcPeriod" startAt="5"/>
              <a:tabLst/>
              <a:defRPr/>
            </a:pPr>
            <a:r>
              <a:rPr kumimoji="0" lang="en-US" sz="3500" b="0" i="0" u="none" strike="noStrike" kern="1200" cap="small" spc="0" normalizeH="0" baseline="0" noProof="0" dirty="0">
                <a:ln>
                  <a:noFill/>
                </a:ln>
                <a:solidFill>
                  <a:srgbClr val="FFCC66"/>
                </a:solidFill>
                <a:effectLst>
                  <a:glow rad="88900">
                    <a:srgbClr val="800000"/>
                  </a:glow>
                </a:effectLst>
                <a:uLnTx/>
                <a:uFillTx/>
                <a:latin typeface="Book Antiqua" panose="02040602050305030304" pitchFamily="18" charset="0"/>
                <a:ea typeface="+mn-ea"/>
                <a:cs typeface="+mn-cs"/>
              </a:rPr>
              <a:t>“Rule in the midst of Your enemies!” </a:t>
            </a:r>
            <a:r>
              <a:rPr kumimoji="0" lang="en-US" sz="3500" b="0" i="0" u="none" strike="noStrike" kern="1200" cap="small" spc="0" normalizeH="0" baseline="0" noProof="0" dirty="0">
                <a:ln>
                  <a:noFill/>
                </a:ln>
                <a:solidFill>
                  <a:srgbClr val="FFCC66"/>
                </a:solidFill>
                <a:effectLst/>
                <a:uLnTx/>
                <a:uFillTx/>
                <a:latin typeface="Book Antiqua" panose="02040602050305030304" pitchFamily="18" charset="0"/>
                <a:ea typeface="+mn-ea"/>
                <a:cs typeface="+mn-cs"/>
              </a:rPr>
              <a:t>(2)</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1</a:t>
            </a:r>
            <a:r>
              <a:rPr kumimoji="0" lang="en-US" sz="3000" b="1" i="0" u="none" strike="noStrike" kern="1200" cap="none" spc="0" normalizeH="0" baseline="30000" noProof="0" dirty="0">
                <a:ln>
                  <a:noFill/>
                </a:ln>
                <a:solidFill>
                  <a:srgbClr val="800000"/>
                </a:solidFill>
                <a:effectLst/>
                <a:uLnTx/>
                <a:uFillTx/>
                <a:latin typeface="Book Antiqua" panose="02040602050305030304" pitchFamily="18" charset="0"/>
                <a:ea typeface="+mn-ea"/>
                <a:cs typeface="+mn-cs"/>
              </a:rPr>
              <a:t>st</a:t>
            </a: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 Corinthians 15:24-26</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lang="en-US" sz="3000" b="1" dirty="0">
                <a:solidFill>
                  <a:srgbClr val="800000"/>
                </a:solidFill>
                <a:latin typeface="Book Antiqua" panose="02040602050305030304" pitchFamily="18" charset="0"/>
              </a:rPr>
              <a:t>1</a:t>
            </a:r>
            <a:r>
              <a:rPr lang="en-US" sz="3000" b="1" baseline="30000" dirty="0">
                <a:solidFill>
                  <a:srgbClr val="800000"/>
                </a:solidFill>
                <a:latin typeface="Book Antiqua" panose="02040602050305030304" pitchFamily="18" charset="0"/>
              </a:rPr>
              <a:t>st</a:t>
            </a:r>
            <a:r>
              <a:rPr lang="en-US" sz="3000" b="1" dirty="0">
                <a:solidFill>
                  <a:srgbClr val="800000"/>
                </a:solidFill>
                <a:latin typeface="Book Antiqua" panose="02040602050305030304" pitchFamily="18" charset="0"/>
              </a:rPr>
              <a:t> Peter 5:8</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Matthew 13:24-30, 36-43</a:t>
            </a:r>
          </a:p>
        </p:txBody>
      </p:sp>
    </p:spTree>
    <p:extLst>
      <p:ext uri="{BB962C8B-B14F-4D97-AF65-F5344CB8AC3E}">
        <p14:creationId xmlns:p14="http://schemas.microsoft.com/office/powerpoint/2010/main" val="7378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798CA-CD7D-50A0-3AE5-D35CD6DD66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3E9E9F-A2A2-FCA8-45A6-2378BAECD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 y="0"/>
            <a:ext cx="12185522" cy="6858000"/>
          </a:xfrm>
          <a:prstGeom prst="rect">
            <a:avLst/>
          </a:prstGeom>
        </p:spPr>
      </p:pic>
      <p:sp>
        <p:nvSpPr>
          <p:cNvPr id="6" name="TextBox 5">
            <a:extLst>
              <a:ext uri="{FF2B5EF4-FFF2-40B4-BE49-F238E27FC236}">
                <a16:creationId xmlns:a16="http://schemas.microsoft.com/office/drawing/2014/main" id="{56BF31BB-0A99-1873-6C60-95F55F360FF6}"/>
              </a:ext>
            </a:extLst>
          </p:cNvPr>
          <p:cNvSpPr txBox="1"/>
          <p:nvPr/>
        </p:nvSpPr>
        <p:spPr>
          <a:xfrm>
            <a:off x="3712029" y="0"/>
            <a:ext cx="8476732"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Book Antiqua" panose="02040602050305030304" pitchFamily="18" charset="0"/>
                <a:ea typeface="+mn-ea"/>
                <a:cs typeface="+mn-cs"/>
              </a:rPr>
              <a:t>PSALM 110</a:t>
            </a:r>
          </a:p>
        </p:txBody>
      </p:sp>
      <p:sp>
        <p:nvSpPr>
          <p:cNvPr id="7" name="TextBox 6">
            <a:extLst>
              <a:ext uri="{FF2B5EF4-FFF2-40B4-BE49-F238E27FC236}">
                <a16:creationId xmlns:a16="http://schemas.microsoft.com/office/drawing/2014/main" id="{E4F1A5FF-1A16-08B7-7DC4-50E6175D9B0D}"/>
              </a:ext>
            </a:extLst>
          </p:cNvPr>
          <p:cNvSpPr txBox="1"/>
          <p:nvPr/>
        </p:nvSpPr>
        <p:spPr>
          <a:xfrm>
            <a:off x="3712029" y="1092607"/>
            <a:ext cx="8476732" cy="2631490"/>
          </a:xfrm>
          <a:prstGeom prst="rect">
            <a:avLst/>
          </a:prstGeom>
          <a:noFill/>
        </p:spPr>
        <p:txBody>
          <a:bodyPr wrap="square" rtlCol="0">
            <a:spAutoFit/>
          </a:bodyPr>
          <a:lstStyle/>
          <a:p>
            <a:pPr marL="1147763" marR="0" lvl="0" indent="-1147763" algn="l" defTabSz="914400" rtl="0" eaLnBrk="1" fontAlgn="auto" latinLnBrk="0" hangingPunct="1">
              <a:lnSpc>
                <a:spcPct val="100000"/>
              </a:lnSpc>
              <a:spcBef>
                <a:spcPts val="0"/>
              </a:spcBef>
              <a:spcAft>
                <a:spcPts val="0"/>
              </a:spcAft>
              <a:buClrTx/>
              <a:buSzTx/>
              <a:buFont typeface="+mj-lt"/>
              <a:buAutoNum type="romanUcPeriod" startAt="6"/>
              <a:tabLst/>
              <a:defRPr/>
            </a:pPr>
            <a:r>
              <a:rPr kumimoji="0" lang="en-US" sz="3500" b="0" i="0" u="none" strike="noStrike" kern="1200" cap="small" spc="0" normalizeH="0" baseline="0" noProof="0" dirty="0">
                <a:ln>
                  <a:noFill/>
                </a:ln>
                <a:solidFill>
                  <a:srgbClr val="FFCC66"/>
                </a:solidFill>
                <a:effectLst>
                  <a:glow rad="88900">
                    <a:srgbClr val="800000"/>
                  </a:glow>
                </a:effectLst>
                <a:uLnTx/>
                <a:uFillTx/>
                <a:latin typeface="Book Antiqua" panose="02040602050305030304" pitchFamily="18" charset="0"/>
                <a:ea typeface="+mn-ea"/>
                <a:cs typeface="+mn-cs"/>
              </a:rPr>
              <a:t>“Your people shall be volunteers in the day of Your power” </a:t>
            </a:r>
            <a:r>
              <a:rPr kumimoji="0" lang="en-US" sz="3500" b="0" i="0" u="none" strike="noStrike" kern="1200" cap="small" spc="0" normalizeH="0" baseline="0" noProof="0" dirty="0">
                <a:ln>
                  <a:noFill/>
                </a:ln>
                <a:solidFill>
                  <a:srgbClr val="FFCC66"/>
                </a:solidFill>
                <a:effectLst/>
                <a:uLnTx/>
                <a:uFillTx/>
                <a:latin typeface="Book Antiqua" panose="02040602050305030304" pitchFamily="18" charset="0"/>
                <a:ea typeface="+mn-ea"/>
                <a:cs typeface="+mn-cs"/>
              </a:rPr>
              <a:t>(3)</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Acts 2:40-41</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lang="en-US" sz="3000" b="1" dirty="0">
                <a:solidFill>
                  <a:srgbClr val="800000"/>
                </a:solidFill>
                <a:latin typeface="Book Antiqua" panose="02040602050305030304" pitchFamily="18" charset="0"/>
              </a:rPr>
              <a:t>Revelation 22:17</a:t>
            </a:r>
            <a:endPar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38725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DC04B-3F5E-B278-72D4-FFD839245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8234" cy="6858000"/>
          </a:xfrm>
          <a:prstGeom prst="rect">
            <a:avLst/>
          </a:prstGeom>
        </p:spPr>
      </p:pic>
      <p:sp>
        <p:nvSpPr>
          <p:cNvPr id="7" name="TextBox 6">
            <a:extLst>
              <a:ext uri="{FF2B5EF4-FFF2-40B4-BE49-F238E27FC236}">
                <a16:creationId xmlns:a16="http://schemas.microsoft.com/office/drawing/2014/main" id="{742320BC-83E7-B888-67F4-0ACA1E079EA9}"/>
              </a:ext>
            </a:extLst>
          </p:cNvPr>
          <p:cNvSpPr txBox="1"/>
          <p:nvPr/>
        </p:nvSpPr>
        <p:spPr>
          <a:xfrm>
            <a:off x="6883" y="-8313"/>
            <a:ext cx="8476732"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Book Antiqua" panose="02040602050305030304" pitchFamily="18" charset="0"/>
                <a:ea typeface="+mn-ea"/>
                <a:cs typeface="+mn-cs"/>
              </a:rPr>
              <a:t>PSALM 110</a:t>
            </a:r>
          </a:p>
        </p:txBody>
      </p:sp>
      <p:sp>
        <p:nvSpPr>
          <p:cNvPr id="9" name="TextBox 8">
            <a:extLst>
              <a:ext uri="{FF2B5EF4-FFF2-40B4-BE49-F238E27FC236}">
                <a16:creationId xmlns:a16="http://schemas.microsoft.com/office/drawing/2014/main" id="{DF721CE5-F964-6C26-7AE1-E42676EEF254}"/>
              </a:ext>
            </a:extLst>
          </p:cNvPr>
          <p:cNvSpPr txBox="1"/>
          <p:nvPr/>
        </p:nvSpPr>
        <p:spPr>
          <a:xfrm>
            <a:off x="6883" y="1084294"/>
            <a:ext cx="8476732" cy="2631490"/>
          </a:xfrm>
          <a:prstGeom prst="rect">
            <a:avLst/>
          </a:prstGeom>
          <a:noFill/>
        </p:spPr>
        <p:txBody>
          <a:bodyPr wrap="square" rtlCol="0">
            <a:spAutoFit/>
          </a:bodyPr>
          <a:lstStyle/>
          <a:p>
            <a:pPr marL="1147763" marR="0" lvl="0" indent="-1147763" algn="l" defTabSz="914400" rtl="0" eaLnBrk="1" fontAlgn="auto" latinLnBrk="0" hangingPunct="1">
              <a:lnSpc>
                <a:spcPct val="100000"/>
              </a:lnSpc>
              <a:spcBef>
                <a:spcPts val="0"/>
              </a:spcBef>
              <a:spcAft>
                <a:spcPts val="0"/>
              </a:spcAft>
              <a:buClrTx/>
              <a:buSzTx/>
              <a:buFont typeface="+mj-lt"/>
              <a:buAutoNum type="romanUcPeriod" startAt="7"/>
              <a:tabLst/>
              <a:defRPr/>
            </a:pPr>
            <a:r>
              <a:rPr kumimoji="0" lang="en-US" sz="3500" b="0" i="0" u="none" strike="noStrike" kern="1200" cap="small" spc="0" normalizeH="0" baseline="0" noProof="0" dirty="0">
                <a:ln>
                  <a:noFill/>
                </a:ln>
                <a:solidFill>
                  <a:srgbClr val="FFCC66"/>
                </a:solidFill>
                <a:effectLst>
                  <a:glow rad="88900">
                    <a:schemeClr val="tx2">
                      <a:lumMod val="75000"/>
                    </a:schemeClr>
                  </a:glow>
                </a:effectLst>
                <a:uLnTx/>
                <a:uFillTx/>
                <a:latin typeface="Book Antiqua" panose="02040602050305030304" pitchFamily="18" charset="0"/>
                <a:ea typeface="+mn-ea"/>
                <a:cs typeface="+mn-cs"/>
              </a:rPr>
              <a:t>“You are a Priest forever according to the order of Melchizedek” </a:t>
            </a:r>
            <a:r>
              <a:rPr kumimoji="0" lang="en-US" sz="3500" b="0" i="0" u="none" strike="noStrike" kern="1200" cap="small" spc="0" normalizeH="0" baseline="0" noProof="0" dirty="0">
                <a:ln>
                  <a:noFill/>
                </a:ln>
                <a:solidFill>
                  <a:srgbClr val="FFCC66"/>
                </a:solidFill>
                <a:effectLst/>
                <a:uLnTx/>
                <a:uFillTx/>
                <a:latin typeface="Book Antiqua" panose="02040602050305030304" pitchFamily="18" charset="0"/>
                <a:ea typeface="+mn-ea"/>
                <a:cs typeface="+mn-cs"/>
              </a:rPr>
              <a:t>(</a:t>
            </a:r>
            <a:r>
              <a:rPr lang="en-US" sz="3500" cap="small" dirty="0">
                <a:solidFill>
                  <a:srgbClr val="FFCC66"/>
                </a:solidFill>
                <a:latin typeface="Book Antiqua" panose="02040602050305030304" pitchFamily="18" charset="0"/>
              </a:rPr>
              <a:t>4</a:t>
            </a:r>
            <a:r>
              <a:rPr kumimoji="0" lang="en-US" sz="3500" b="0" i="0" u="none" strike="noStrike" kern="1200" cap="small" spc="0" normalizeH="0" baseline="0" noProof="0" dirty="0">
                <a:ln>
                  <a:noFill/>
                </a:ln>
                <a:solidFill>
                  <a:srgbClr val="FFCC66"/>
                </a:solidFill>
                <a:effectLst/>
                <a:uLnTx/>
                <a:uFillTx/>
                <a:latin typeface="Book Antiqua" panose="02040602050305030304" pitchFamily="18" charset="0"/>
                <a:ea typeface="+mn-ea"/>
                <a:cs typeface="+mn-cs"/>
              </a:rPr>
              <a:t>)</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chemeClr val="tx2">
                    <a:lumMod val="75000"/>
                  </a:schemeClr>
                </a:solidFill>
                <a:effectLst/>
                <a:uLnTx/>
                <a:uFillTx/>
                <a:latin typeface="Book Antiqua" panose="02040602050305030304" pitchFamily="18" charset="0"/>
                <a:ea typeface="+mn-ea"/>
                <a:cs typeface="+mn-cs"/>
              </a:rPr>
              <a:t>Genesis 14:18-20</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lang="en-US" sz="3000" b="1" dirty="0">
                <a:solidFill>
                  <a:schemeClr val="tx2">
                    <a:lumMod val="75000"/>
                  </a:schemeClr>
                </a:solidFill>
                <a:latin typeface="Book Antiqua" panose="02040602050305030304" pitchFamily="18" charset="0"/>
              </a:rPr>
              <a:t>Hebrews 6:18-7:28</a:t>
            </a:r>
            <a:endParaRPr kumimoji="0" lang="en-US" sz="3000" b="1" i="0" u="none" strike="noStrike" kern="1200" cap="none" spc="0" normalizeH="0" baseline="0" noProof="0" dirty="0">
              <a:ln>
                <a:noFill/>
              </a:ln>
              <a:solidFill>
                <a:schemeClr val="tx2">
                  <a:lumMod val="75000"/>
                </a:schemeClr>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332157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D4D9F60-1BB9-904C-D61C-3D1EBEC21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5117" cy="6858000"/>
          </a:xfrm>
          <a:prstGeom prst="rect">
            <a:avLst/>
          </a:prstGeom>
        </p:spPr>
      </p:pic>
      <p:sp>
        <p:nvSpPr>
          <p:cNvPr id="9" name="TextBox 8">
            <a:extLst>
              <a:ext uri="{FF2B5EF4-FFF2-40B4-BE49-F238E27FC236}">
                <a16:creationId xmlns:a16="http://schemas.microsoft.com/office/drawing/2014/main" id="{AD8770AE-5120-EA25-F8AB-34FAAA924B7F}"/>
              </a:ext>
            </a:extLst>
          </p:cNvPr>
          <p:cNvSpPr txBox="1"/>
          <p:nvPr/>
        </p:nvSpPr>
        <p:spPr>
          <a:xfrm>
            <a:off x="6883" y="-8313"/>
            <a:ext cx="6089117"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0"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Book Antiqua" panose="02040602050305030304" pitchFamily="18" charset="0"/>
                <a:ea typeface="+mn-ea"/>
                <a:cs typeface="+mn-cs"/>
              </a:rPr>
              <a:t>PSALM 110</a:t>
            </a:r>
          </a:p>
        </p:txBody>
      </p:sp>
      <p:sp>
        <p:nvSpPr>
          <p:cNvPr id="11" name="TextBox 10">
            <a:extLst>
              <a:ext uri="{FF2B5EF4-FFF2-40B4-BE49-F238E27FC236}">
                <a16:creationId xmlns:a16="http://schemas.microsoft.com/office/drawing/2014/main" id="{8A099403-A06E-7E07-23AB-DE184CA25F28}"/>
              </a:ext>
            </a:extLst>
          </p:cNvPr>
          <p:cNvSpPr txBox="1"/>
          <p:nvPr/>
        </p:nvSpPr>
        <p:spPr>
          <a:xfrm>
            <a:off x="6883" y="1092607"/>
            <a:ext cx="7325359" cy="5863144"/>
          </a:xfrm>
          <a:prstGeom prst="rect">
            <a:avLst/>
          </a:prstGeom>
          <a:noFill/>
        </p:spPr>
        <p:txBody>
          <a:bodyPr wrap="square" rtlCol="0">
            <a:spAutoFit/>
          </a:bodyPr>
          <a:lstStyle/>
          <a:p>
            <a:pPr marL="1147763" lvl="0" indent="-1147763">
              <a:buFont typeface="+mj-lt"/>
              <a:buAutoNum type="romanUcPeriod" startAt="8"/>
              <a:defRPr/>
            </a:pPr>
            <a:r>
              <a:rPr kumimoji="0" lang="en-US" sz="3500" b="0" i="0" u="none" strike="noStrike" kern="1200" cap="small" spc="0" normalizeH="0" baseline="0" noProof="0" dirty="0">
                <a:ln>
                  <a:noFill/>
                </a:ln>
                <a:solidFill>
                  <a:srgbClr val="FFCC66"/>
                </a:solidFill>
                <a:effectLst>
                  <a:glow rad="88900">
                    <a:srgbClr val="800000"/>
                  </a:glow>
                </a:effectLst>
                <a:uLnTx/>
                <a:uFillTx/>
                <a:latin typeface="Book Antiqua" panose="02040602050305030304" pitchFamily="18" charset="0"/>
                <a:ea typeface="+mn-ea"/>
                <a:cs typeface="+mn-cs"/>
              </a:rPr>
              <a:t>“</a:t>
            </a:r>
            <a:r>
              <a:rPr lang="en-US" sz="3500" cap="small" dirty="0">
                <a:solidFill>
                  <a:srgbClr val="FFCC66"/>
                </a:solidFill>
                <a:effectLst>
                  <a:glow rad="88900">
                    <a:srgbClr val="800000"/>
                  </a:glow>
                </a:effectLst>
                <a:latin typeface="Book Antiqua" panose="02040602050305030304" pitchFamily="18" charset="0"/>
              </a:rPr>
              <a:t>The Lord is at Your right hand; He shall execute kings in the day of His wrath. He shall judge among the nations, He shall fill the places with dead bodies, He shall execute the heads of many countries.</a:t>
            </a:r>
            <a:r>
              <a:rPr kumimoji="0" lang="en-US" sz="3500" b="0" i="0" u="none" strike="noStrike" kern="1200" cap="small" spc="0" normalizeH="0" baseline="0" noProof="0" dirty="0">
                <a:ln>
                  <a:noFill/>
                </a:ln>
                <a:solidFill>
                  <a:srgbClr val="FFCC66"/>
                </a:solidFill>
                <a:effectLst>
                  <a:glow rad="88900">
                    <a:srgbClr val="800000"/>
                  </a:glow>
                </a:effectLst>
                <a:uLnTx/>
                <a:uFillTx/>
                <a:latin typeface="Book Antiqua" panose="02040602050305030304" pitchFamily="18" charset="0"/>
                <a:ea typeface="+mn-ea"/>
                <a:cs typeface="+mn-cs"/>
              </a:rPr>
              <a:t>” </a:t>
            </a:r>
            <a:r>
              <a:rPr kumimoji="0" lang="en-US" sz="3500" b="0" i="0" u="none" strike="noStrike" kern="1200" cap="small" spc="0" normalizeH="0" baseline="0" noProof="0" dirty="0">
                <a:ln>
                  <a:noFill/>
                </a:ln>
                <a:solidFill>
                  <a:srgbClr val="FFCC66"/>
                </a:solidFill>
                <a:effectLst/>
                <a:uLnTx/>
                <a:uFillTx/>
                <a:latin typeface="Book Antiqua" panose="02040602050305030304" pitchFamily="18" charset="0"/>
                <a:ea typeface="+mn-ea"/>
                <a:cs typeface="+mn-cs"/>
              </a:rPr>
              <a:t>(5-6)</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rPr>
              <a:t>Matthew 25:31-34,41</a:t>
            </a:r>
          </a:p>
          <a:p>
            <a:pPr marL="2062163" marR="0" lvl="0" indent="-914400" algn="l" defTabSz="914400" rtl="0" eaLnBrk="1" fontAlgn="auto" latinLnBrk="0" hangingPunct="1">
              <a:lnSpc>
                <a:spcPct val="100000"/>
              </a:lnSpc>
              <a:spcBef>
                <a:spcPts val="0"/>
              </a:spcBef>
              <a:spcAft>
                <a:spcPts val="0"/>
              </a:spcAft>
              <a:buClrTx/>
              <a:buSzTx/>
              <a:buFont typeface="+mj-lt"/>
              <a:buAutoNum type="alphaUcPeriod"/>
              <a:tabLst/>
              <a:defRPr/>
            </a:pPr>
            <a:r>
              <a:rPr lang="en-US" sz="3000" b="1" dirty="0">
                <a:solidFill>
                  <a:srgbClr val="800000"/>
                </a:solidFill>
                <a:latin typeface="Book Antiqua" panose="02040602050305030304" pitchFamily="18" charset="0"/>
              </a:rPr>
              <a:t>Revelation 20:12</a:t>
            </a:r>
            <a:endParaRPr kumimoji="0" lang="en-US" sz="3000" b="1" i="0" u="none" strike="noStrike" kern="1200" cap="none" spc="0" normalizeH="0" baseline="0" noProof="0" dirty="0">
              <a:ln>
                <a:noFill/>
              </a:ln>
              <a:solidFill>
                <a:srgbClr val="800000"/>
              </a:solidFill>
              <a:effectLst/>
              <a:uLnTx/>
              <a:uFillTx/>
              <a:latin typeface="Book Antiqua" panose="02040602050305030304" pitchFamily="18" charset="0"/>
              <a:ea typeface="+mn-ea"/>
              <a:cs typeface="+mn-cs"/>
            </a:endParaRPr>
          </a:p>
        </p:txBody>
      </p:sp>
    </p:spTree>
    <p:extLst>
      <p:ext uri="{BB962C8B-B14F-4D97-AF65-F5344CB8AC3E}">
        <p14:creationId xmlns:p14="http://schemas.microsoft.com/office/powerpoint/2010/main" val="18653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13086</TotalTime>
  <Words>230</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Book Antiqua</vt:lpstr>
      <vt:lpstr>Calibri</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Dockens</dc:creator>
  <cp:lastModifiedBy>Bryan Dockens</cp:lastModifiedBy>
  <cp:revision>1510</cp:revision>
  <dcterms:created xsi:type="dcterms:W3CDTF">2023-05-27T00:35:32Z</dcterms:created>
  <dcterms:modified xsi:type="dcterms:W3CDTF">2026-06-20T19:11:43Z</dcterms:modified>
</cp:coreProperties>
</file>