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9"/>
  </p:notesMasterIdLst>
  <p:sldIdLst>
    <p:sldId id="374" r:id="rId2"/>
    <p:sldId id="375" r:id="rId3"/>
    <p:sldId id="376" r:id="rId4"/>
    <p:sldId id="377" r:id="rId5"/>
    <p:sldId id="378" r:id="rId6"/>
    <p:sldId id="379" r:id="rId7"/>
    <p:sldId id="380" r:id="rId8"/>
  </p:sldIdLst>
  <p:sldSz cx="9144000" cy="5143500" type="screen16x9"/>
  <p:notesSz cx="6858000" cy="9144000"/>
  <p:defaultTextStyle>
    <a:defPPr>
      <a:defRPr lang="en-US"/>
    </a:defPPr>
    <a:lvl1pPr marL="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9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23" autoAdjust="0"/>
    <p:restoredTop sz="86325" autoAdjust="0"/>
  </p:normalViewPr>
  <p:slideViewPr>
    <p:cSldViewPr>
      <p:cViewPr varScale="1">
        <p:scale>
          <a:sx n="121" d="100"/>
          <a:sy n="121" d="100"/>
        </p:scale>
        <p:origin x="834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4/22/2026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86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9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CBD1A-AAC9-17CF-7F75-DFB63F09D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5F115F-D3D9-8AC9-E1C2-E5F5083A7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AF302-83A8-9813-C685-4121430A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542-805B-4A21-A11B-C0C554D205CF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4/22/2026</a:t>
            </a:fld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E8C80-CB21-026D-7A13-A25B341E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81C59-7C5D-4F09-BD58-19F998177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2648-A805-4BB1-87EB-F4F031CF7DD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5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CB723-E794-7163-3230-C5BE4876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92F5D-FA91-7BA5-AD35-7497A199B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753ED-5748-0768-D49F-60E990090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542-805B-4A21-A11B-C0C554D205CF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4/22/2026</a:t>
            </a:fld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88E51-EB7C-738B-C9F5-1E2A690D1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FC643-0D9E-0D52-9D11-E116FCF9E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2648-A805-4BB1-87EB-F4F031CF7DD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0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BD2ED7-295F-F74E-2706-3F162E7360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5134F1-E725-B86C-1241-D9D1195B4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B7C2E-45DA-DF0E-5B1E-9CBCCA916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542-805B-4A21-A11B-C0C554D205CF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4/22/2026</a:t>
            </a:fld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82023-FDB3-8418-EE95-20601D04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698F8-99EB-9B54-2697-57F575A80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2648-A805-4BB1-87EB-F4F031CF7DD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64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34F64-B84A-7B8C-12C6-E16D1B9D7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77629-B8F6-FDBB-7B43-A941AE060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39653-7B24-7286-E6B5-A4E42C4BC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542-805B-4A21-A11B-C0C554D205CF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4/22/2026</a:t>
            </a:fld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D9216-C31F-A9F9-48C6-EF6C668B1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A45A7-9DC9-41C9-922F-27F79AC14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2648-A805-4BB1-87EB-F4F031CF7DD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04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F2AC2-A994-9DB9-824E-044180B77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8D9D5-4695-321F-3AB3-39ED63B71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9D139-10FF-DE4B-DBF6-5C7085510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542-805B-4A21-A11B-C0C554D205CF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4/22/2026</a:t>
            </a:fld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B9035-3235-E85F-9F9E-E9566D12F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DF292-0981-3642-8787-A0D95CC79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2648-A805-4BB1-87EB-F4F031CF7DD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E510-7815-69E2-3EA9-778EBEB6A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971A4-AE19-595B-E8D3-FCD61156F0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0689A4-7DBF-CA0E-5E18-510B3D9B8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843F0F-040D-EE62-75D3-B4E550BF8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542-805B-4A21-A11B-C0C554D205CF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4/22/2026</a:t>
            </a:fld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26C2A-6E35-3C5A-D25B-29F5A844D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4175E-BC22-3D76-AC24-EBAA0FA0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2648-A805-4BB1-87EB-F4F031CF7DD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0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64C40-3147-F378-41A1-FBB460ED1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D1CBD-9542-0449-E729-EF525FBE5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8329D-7A46-ADFB-1FAD-263DF4ECF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57DB9-0DB6-FE3B-AC26-61281ECBEC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9A0AB7-04EA-3BF0-2DA3-30DA94EFA5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27509D-B1F9-21EF-1C46-E052DA59D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542-805B-4A21-A11B-C0C554D205CF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4/22/2026</a:t>
            </a:fld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B60907-EB65-EECB-95D3-96894DDE9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588FA-7933-3199-7FD1-7054E4D8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2648-A805-4BB1-87EB-F4F031CF7DD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6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B53BC-E123-6120-D7AE-236066A49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E171E3-CCFC-A609-7EF5-9332B8515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542-805B-4A21-A11B-C0C554D205CF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4/22/2026</a:t>
            </a:fld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398E2-0ACF-6BA3-7C52-69105F20F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68F75-F281-3140-4C53-C7DE8E4B3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2648-A805-4BB1-87EB-F4F031CF7DD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78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6B23E-F663-F76B-9F10-33CA3C261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542-805B-4A21-A11B-C0C554D205CF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4/22/2026</a:t>
            </a:fld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E0D4C-1982-4DAC-7CD6-DD141A7C9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9D52E-03CD-A9CD-13EA-FE79C2B27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2648-A805-4BB1-87EB-F4F031CF7DD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7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C965A-49C1-0997-659B-6F6915FBC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D2158-B8DC-0C20-91C1-C5E6EAEA0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0100B-03EB-CBB8-0C3B-DED870A7E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C289E-67CF-3565-4568-875A439E3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542-805B-4A21-A11B-C0C554D205CF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4/22/2026</a:t>
            </a:fld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34526-EE6D-C797-CA11-1124C4EFA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33986A-1095-E32D-55C4-BFBE2A1B8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2648-A805-4BB1-87EB-F4F031CF7DD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2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9714C-03A5-2445-C0E7-765D982BD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800B03-A4A9-9CC6-2288-27AF357EA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F385F-643A-0F9A-7C2A-A51F31D02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7CAE22-E458-6827-4F5B-7E56F3F1E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542-805B-4A21-A11B-C0C554D205CF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4/22/2026</a:t>
            </a:fld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C7E99-783B-415E-0257-92ADD8821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DA9DE-EE92-E560-FD29-5591B36C6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2648-A805-4BB1-87EB-F4F031CF7DD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5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8757E6-5D8E-FF78-B872-C9024C67B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2564A-95E4-B2AE-0F9C-F4E474C1B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CB8F1-2E91-51FE-17A6-F2AD713D2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defTabSz="685800"/>
            <a:fld id="{70D0D542-805B-4A21-A11B-C0C554D205CF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685800"/>
              <a:t>4/22/2026</a:t>
            </a:fld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C99D9-8961-9728-5BEE-4B60C2768E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defTabSz="685800"/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B89D6-1AB7-401C-4B46-BDD152364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defTabSz="685800"/>
            <a:fld id="{60212648-A805-4BB1-87EB-F4F031CF7DD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1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98C4AE-1BC9-A545-56CD-F7DD1CC31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1" y="813307"/>
            <a:ext cx="8178800" cy="351688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5878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10A619-ECD6-2E57-B47E-702B06161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FFEDCD-F5AB-E68B-C320-F48995E6ED65}"/>
              </a:ext>
            </a:extLst>
          </p:cNvPr>
          <p:cNvSpPr txBox="1"/>
          <p:nvPr/>
        </p:nvSpPr>
        <p:spPr>
          <a:xfrm>
            <a:off x="-69272" y="124693"/>
            <a:ext cx="9144000" cy="482439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en-US" sz="27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PREPARING FOR THE RACE</a:t>
            </a:r>
          </a:p>
          <a:p>
            <a:pPr defTabSz="685783"/>
            <a:endParaRPr lang="en-US" sz="1200" dirty="0">
              <a:solidFill>
                <a:prstClr val="black"/>
              </a:solidFill>
              <a:latin typeface="Castellar" panose="020A0402060406010301" pitchFamily="18" charset="0"/>
            </a:endParaRPr>
          </a:p>
          <a:p>
            <a:pPr defTabSz="685783"/>
            <a:r>
              <a:rPr lang="en-US" sz="3000" dirty="0">
                <a:solidFill>
                  <a:prstClr val="black"/>
                </a:solidFill>
                <a:latin typeface="Castellar" panose="020A0402060406010301" pitchFamily="18" charset="0"/>
              </a:rPr>
              <a:t> 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Luke 21:34-35</a:t>
            </a:r>
          </a:p>
          <a:p>
            <a:pPr defTabSz="685783"/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 </a:t>
            </a:r>
          </a:p>
          <a:p>
            <a:pPr defTabSz="685783"/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James 1:21</a:t>
            </a:r>
          </a:p>
          <a:p>
            <a:pPr defTabSz="685783"/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</a:t>
            </a:r>
          </a:p>
          <a:p>
            <a:pPr defTabSz="685783"/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Ephesians 6:12</a:t>
            </a:r>
          </a:p>
          <a:p>
            <a:pPr defTabSz="685783"/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</a:t>
            </a:r>
          </a:p>
          <a:p>
            <a:pPr defTabSz="685783"/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Psalm 1:1-2</a:t>
            </a:r>
          </a:p>
          <a:p>
            <a:pPr defTabSz="685783"/>
            <a:endParaRPr lang="en-US" sz="3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  <a:p>
            <a:pPr defTabSz="685783"/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2 Timothy 2:15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A51BFB-96E6-0C75-A9E5-461D0EEE5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921" y="2"/>
            <a:ext cx="4136232" cy="5143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5833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8E2D03-996E-ED17-D284-76B408EA2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70A155-788A-FC6F-4491-28F8F676E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191" y="107157"/>
            <a:ext cx="4121944" cy="498633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377A21-FB31-23A5-88CB-0C98CED758C7}"/>
              </a:ext>
            </a:extLst>
          </p:cNvPr>
          <p:cNvSpPr txBox="1"/>
          <p:nvPr/>
        </p:nvSpPr>
        <p:spPr>
          <a:xfrm>
            <a:off x="-84532" y="107157"/>
            <a:ext cx="5363114" cy="463973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en-US" sz="2700" b="1" dirty="0">
                <a:solidFill>
                  <a:prstClr val="black"/>
                </a:solidFill>
                <a:latin typeface="Castellar" panose="020A0402060406010301" pitchFamily="18" charset="0"/>
              </a:rPr>
              <a:t> </a:t>
            </a:r>
            <a:r>
              <a:rPr lang="en-US" sz="27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RUNNING THE RACE </a:t>
            </a:r>
          </a:p>
          <a:p>
            <a:pPr defTabSz="685783"/>
            <a:endParaRPr lang="en-US" sz="2400" b="1" dirty="0">
              <a:solidFill>
                <a:prstClr val="black"/>
              </a:solidFill>
              <a:latin typeface="Castellar" panose="020A0402060406010301" pitchFamily="18" charset="0"/>
            </a:endParaRPr>
          </a:p>
          <a:p>
            <a:pPr defTabSz="685783"/>
            <a:r>
              <a:rPr lang="en-US" sz="3000" dirty="0">
                <a:solidFill>
                  <a:prstClr val="black"/>
                </a:solidFill>
                <a:latin typeface="Castellar" panose="020A0402060406010301" pitchFamily="18" charset="0"/>
              </a:rPr>
              <a:t> 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Matthew 10:22</a:t>
            </a:r>
          </a:p>
          <a:p>
            <a:pPr defTabSz="685783"/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  <a:p>
            <a:pPr defTabSz="685783"/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Romans 15:4 </a:t>
            </a:r>
          </a:p>
          <a:p>
            <a:pPr defTabSz="685783"/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  <a:p>
            <a:pPr defTabSz="685783"/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Romans 2:7</a:t>
            </a:r>
          </a:p>
          <a:p>
            <a:pPr defTabSz="685783"/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  <a:p>
            <a:pPr defTabSz="685783"/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Colossians 3:1-2</a:t>
            </a:r>
          </a:p>
          <a:p>
            <a:pPr defTabSz="685783"/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  <a:p>
            <a:pPr defTabSz="685783"/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John 14:1-4</a:t>
            </a:r>
            <a:r>
              <a:rPr lang="en-US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795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5AADB3-EED2-4983-6324-09DB75F23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EB80F6-D4A8-1AE0-8EA9-75926E581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288" y="85726"/>
            <a:ext cx="3343275" cy="500062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C694D8-1BDF-87C6-E533-608DAA2F46E5}"/>
              </a:ext>
            </a:extLst>
          </p:cNvPr>
          <p:cNvSpPr txBox="1"/>
          <p:nvPr/>
        </p:nvSpPr>
        <p:spPr>
          <a:xfrm>
            <a:off x="71438" y="85726"/>
            <a:ext cx="5836068" cy="473206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en-US" sz="3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THE RACE SET BEFORE US </a:t>
            </a:r>
          </a:p>
          <a:p>
            <a:pPr defTabSz="685783"/>
            <a:endParaRPr lang="en-US" sz="3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  <a:p>
            <a:pPr defTabSz="685783"/>
            <a:r>
              <a:rPr lang="en-US" sz="2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Hebrews 11:24-29 (moses)</a:t>
            </a:r>
          </a:p>
          <a:p>
            <a:pPr defTabSz="685783"/>
            <a:endParaRPr lang="en-US" sz="27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  <a:p>
            <a:pPr defTabSz="685783"/>
            <a:r>
              <a:rPr lang="en-US" sz="2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Hebrews 11:8-10 (Abraham)</a:t>
            </a:r>
          </a:p>
          <a:p>
            <a:pPr defTabSz="685783"/>
            <a:endParaRPr lang="en-US" sz="27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  <a:p>
            <a:pPr defTabSz="685783"/>
            <a:r>
              <a:rPr lang="en-US" sz="2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Hebrews 11:31 (rahab)</a:t>
            </a:r>
          </a:p>
          <a:p>
            <a:pPr defTabSz="685783"/>
            <a:endParaRPr lang="en-US" sz="27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  <a:p>
            <a:pPr defTabSz="685783"/>
            <a:r>
              <a:rPr lang="en-US" sz="2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Acts 9:15-16 / 2 Tim. 4:7 (paul)</a:t>
            </a:r>
          </a:p>
          <a:p>
            <a:pPr defTabSz="685783"/>
            <a:endParaRPr lang="en-US" sz="27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  <a:p>
            <a:pPr defTabSz="685783"/>
            <a:r>
              <a:rPr lang="en-US" sz="2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Hebrews 10:36</a:t>
            </a:r>
          </a:p>
        </p:txBody>
      </p:sp>
    </p:spTree>
    <p:extLst>
      <p:ext uri="{BB962C8B-B14F-4D97-AF65-F5344CB8AC3E}">
        <p14:creationId xmlns:p14="http://schemas.microsoft.com/office/powerpoint/2010/main" val="2785120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DD6AFA-BB00-A0C9-E79E-11BA8CD9C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2A730E-E559-E7C0-8E3A-4A9869350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426" y="221456"/>
            <a:ext cx="3343275" cy="474345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0AF9F7-B206-0F71-AA4C-72FAE6B89527}"/>
              </a:ext>
            </a:extLst>
          </p:cNvPr>
          <p:cNvSpPr txBox="1"/>
          <p:nvPr/>
        </p:nvSpPr>
        <p:spPr>
          <a:xfrm>
            <a:off x="48492" y="221456"/>
            <a:ext cx="6615545" cy="401648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en-US" sz="27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RESTING AFTER THE RACE</a:t>
            </a:r>
          </a:p>
          <a:p>
            <a:pPr defTabSz="685783"/>
            <a:endParaRPr lang="en-US" sz="2700" b="1" dirty="0">
              <a:solidFill>
                <a:prstClr val="black"/>
              </a:solidFill>
              <a:latin typeface="Castellar" panose="020A0402060406010301" pitchFamily="18" charset="0"/>
            </a:endParaRPr>
          </a:p>
          <a:p>
            <a:pPr defTabSz="685783"/>
            <a:r>
              <a:rPr lang="en-US" sz="2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HEBREWS 3:7-11</a:t>
            </a:r>
          </a:p>
          <a:p>
            <a:pPr defTabSz="685783"/>
            <a:endParaRPr lang="en-US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  <a:p>
            <a:pPr defTabSz="685783"/>
            <a:r>
              <a:rPr lang="en-US" sz="2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MATTHEW 11:28 (REST GIVEN)</a:t>
            </a:r>
          </a:p>
          <a:p>
            <a:pPr defTabSz="685783"/>
            <a:endParaRPr lang="en-US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  <a:p>
            <a:pPr defTabSz="685783"/>
            <a:r>
              <a:rPr lang="en-US" sz="2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MATTHEW 11:29 (REST FOUND)</a:t>
            </a:r>
          </a:p>
          <a:p>
            <a:pPr defTabSz="685783"/>
            <a:endParaRPr lang="en-US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  <a:p>
            <a:pPr defTabSz="685783"/>
            <a:r>
              <a:rPr lang="en-US" sz="2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HEBREWS 4:9-10 (REST REMAINING)</a:t>
            </a:r>
          </a:p>
          <a:p>
            <a:pPr defTabSz="685783"/>
            <a:endParaRPr lang="en-US" sz="2700" b="1" dirty="0">
              <a:solidFill>
                <a:prstClr val="black"/>
              </a:solidFill>
              <a:latin typeface="Castellar" panose="020A0402060406010301" pitchFamily="18" charset="0"/>
            </a:endParaRPr>
          </a:p>
          <a:p>
            <a:pPr defTabSz="685783"/>
            <a:endParaRPr lang="en-US" sz="2700" b="1" dirty="0">
              <a:solidFill>
                <a:prstClr val="black"/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945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83E38C-886C-B7DC-1F31-58977D8C1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103E10-70D0-F171-F88A-A2368CA18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151" y="92870"/>
            <a:ext cx="3282553" cy="490061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10B98E-5D49-EAC5-BC31-E17EF118E2F7}"/>
              </a:ext>
            </a:extLst>
          </p:cNvPr>
          <p:cNvSpPr txBox="1"/>
          <p:nvPr/>
        </p:nvSpPr>
        <p:spPr>
          <a:xfrm>
            <a:off x="1129147" y="845128"/>
            <a:ext cx="138545" cy="288539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783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939283-E711-4A4F-A456-68FDD079D12D}"/>
              </a:ext>
            </a:extLst>
          </p:cNvPr>
          <p:cNvSpPr txBox="1"/>
          <p:nvPr/>
        </p:nvSpPr>
        <p:spPr>
          <a:xfrm>
            <a:off x="89299" y="152402"/>
            <a:ext cx="5743466" cy="500906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sz="27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I CORINTHIANS 9:24-27</a:t>
            </a:r>
          </a:p>
          <a:p>
            <a:pPr algn="ctr" defTabSz="685783"/>
            <a:endParaRPr lang="en-US" sz="2700" dirty="0">
              <a:solidFill>
                <a:prstClr val="black"/>
              </a:solidFill>
              <a:latin typeface="Castellar" panose="020A0402060406010301" pitchFamily="18" charset="0"/>
            </a:endParaRPr>
          </a:p>
          <a:p>
            <a:pPr defTabSz="685783"/>
            <a:r>
              <a:rPr lang="en-US" sz="15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24 </a:t>
            </a:r>
            <a:r>
              <a:rPr lang="en-US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Know ye not that they which run in a race run all, but one receiveth the prize? So run, that ye may obtain.</a:t>
            </a:r>
          </a:p>
          <a:p>
            <a:pPr defTabSz="685783"/>
            <a:endParaRPr lang="en-US" sz="1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  <a:p>
            <a:pPr defTabSz="685783"/>
            <a:r>
              <a:rPr lang="en-US" sz="15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25 </a:t>
            </a:r>
            <a:r>
              <a:rPr lang="en-US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And every man that striveth for the mastery is temperate in all things. Now they do it to obtain a corruptible crown; but we an incorruptible.</a:t>
            </a:r>
          </a:p>
          <a:p>
            <a:pPr defTabSz="685783"/>
            <a:endParaRPr lang="en-US" sz="1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  <a:p>
            <a:pPr defTabSz="685783"/>
            <a:r>
              <a:rPr lang="en-US" sz="15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26 </a:t>
            </a:r>
            <a:r>
              <a:rPr lang="en-US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I therefore so run, not as uncertainly; so fight I, not as one that beateth the air:</a:t>
            </a:r>
          </a:p>
          <a:p>
            <a:pPr defTabSz="685783"/>
            <a:endParaRPr lang="en-US" sz="1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  <a:p>
            <a:pPr defTabSz="685783"/>
            <a:r>
              <a:rPr lang="en-US" sz="15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27 </a:t>
            </a:r>
            <a:r>
              <a:rPr lang="en-US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But I keep under my body, and bring it into subjection: lest that by any means, when I have preached to others, I myself should be a castaway.</a:t>
            </a:r>
          </a:p>
          <a:p>
            <a:pPr defTabSz="685783"/>
            <a:endParaRPr lang="en-US" sz="2700" dirty="0">
              <a:solidFill>
                <a:prstClr val="black"/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60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846A54-9DCA-8D30-C86E-DCA91568D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FA55BC-A903-79C6-BDBD-04D623C1D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1" y="813307"/>
            <a:ext cx="8178800" cy="351688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C798F9-097B-9BF1-C835-37F2862C27C7}"/>
              </a:ext>
            </a:extLst>
          </p:cNvPr>
          <p:cNvSpPr txBox="1"/>
          <p:nvPr/>
        </p:nvSpPr>
        <p:spPr>
          <a:xfrm>
            <a:off x="482601" y="850761"/>
            <a:ext cx="4946074" cy="3300904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sz="2100" b="1" u="sng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Hear the word </a:t>
            </a:r>
            <a:r>
              <a:rPr lang="en-US" sz="2100" b="1" dirty="0">
                <a:solidFill>
                  <a:prstClr val="black">
                    <a:lumMod val="95000"/>
                    <a:lumOff val="5000"/>
                  </a:prstClr>
                </a:solidFill>
                <a:latin typeface="Castellar" panose="020A0402060406010301" pitchFamily="18" charset="0"/>
              </a:rPr>
              <a:t>(Rom. 10:17)</a:t>
            </a:r>
          </a:p>
          <a:p>
            <a:pPr defTabSz="685783"/>
            <a:r>
              <a:rPr lang="en-US" sz="2100" b="1" u="sng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Believe in Christ</a:t>
            </a:r>
            <a:r>
              <a:rPr lang="en-US" sz="21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</a:t>
            </a:r>
            <a:r>
              <a:rPr lang="en-US" sz="2100" b="1" dirty="0">
                <a:solidFill>
                  <a:prstClr val="black">
                    <a:lumMod val="95000"/>
                    <a:lumOff val="5000"/>
                  </a:prstClr>
                </a:solidFill>
                <a:latin typeface="Castellar" panose="020A0402060406010301" pitchFamily="18" charset="0"/>
              </a:rPr>
              <a:t>(John 8:24)</a:t>
            </a:r>
          </a:p>
          <a:p>
            <a:pPr defTabSz="685783"/>
            <a:r>
              <a:rPr lang="en-US" sz="2100" b="1" u="sng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Confess His name</a:t>
            </a:r>
            <a:r>
              <a:rPr lang="en-US" sz="21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</a:t>
            </a:r>
            <a:r>
              <a:rPr lang="en-US" sz="2100" b="1" dirty="0">
                <a:solidFill>
                  <a:prstClr val="black">
                    <a:lumMod val="95000"/>
                    <a:lumOff val="5000"/>
                  </a:prstClr>
                </a:solidFill>
                <a:latin typeface="Castellar" panose="020A0402060406010301" pitchFamily="18" charset="0"/>
              </a:rPr>
              <a:t>(Matt. 10:32-33; Rom. 10:9-10)</a:t>
            </a:r>
          </a:p>
          <a:p>
            <a:pPr defTabSz="685783"/>
            <a:r>
              <a:rPr lang="en-US" sz="2100" b="1" u="sng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Repent of sins</a:t>
            </a:r>
            <a:r>
              <a:rPr lang="en-US" sz="21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</a:t>
            </a:r>
            <a:r>
              <a:rPr lang="en-US" sz="2100" b="1" dirty="0">
                <a:solidFill>
                  <a:prstClr val="black">
                    <a:lumMod val="95000"/>
                    <a:lumOff val="5000"/>
                  </a:prstClr>
                </a:solidFill>
                <a:latin typeface="Castellar" panose="020A0402060406010301" pitchFamily="18" charset="0"/>
              </a:rPr>
              <a:t>(Luke 13:3)</a:t>
            </a:r>
          </a:p>
          <a:p>
            <a:pPr defTabSz="685783"/>
            <a:r>
              <a:rPr lang="en-US" sz="2100" b="1" u="sng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Be baptized into Christ</a:t>
            </a:r>
            <a:r>
              <a:rPr lang="en-US" sz="21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</a:t>
            </a:r>
            <a:r>
              <a:rPr lang="en-US" sz="2100" b="1" dirty="0">
                <a:solidFill>
                  <a:prstClr val="black">
                    <a:lumMod val="95000"/>
                    <a:lumOff val="5000"/>
                  </a:prstClr>
                </a:solidFill>
                <a:latin typeface="Castellar" panose="020A0402060406010301" pitchFamily="18" charset="0"/>
              </a:rPr>
              <a:t>(Mark 16:16; Rom. 6:3-5; Col. 2:12; Galatians 3:26-27)</a:t>
            </a:r>
          </a:p>
          <a:p>
            <a:pPr defTabSz="685783"/>
            <a:r>
              <a:rPr lang="en-US" sz="2100" b="1" u="sng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Live faithfully until death</a:t>
            </a:r>
            <a:r>
              <a:rPr lang="en-US" sz="2100" b="1" dirty="0">
                <a:solidFill>
                  <a:prstClr val="black">
                    <a:lumMod val="95000"/>
                    <a:lumOff val="5000"/>
                  </a:prstClr>
                </a:solidFill>
                <a:latin typeface="Castellar" panose="020A0402060406010301" pitchFamily="18" charset="0"/>
              </a:rPr>
              <a:t> (1 Cor. 15:58; Rev. 2:10)</a:t>
            </a:r>
          </a:p>
        </p:txBody>
      </p:sp>
    </p:spTree>
    <p:extLst>
      <p:ext uri="{BB962C8B-B14F-4D97-AF65-F5344CB8AC3E}">
        <p14:creationId xmlns:p14="http://schemas.microsoft.com/office/powerpoint/2010/main" val="1488689458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282</Words>
  <Application>Microsoft Office PowerPoint</Application>
  <PresentationFormat>On-screen Show (16:9)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Castellar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cp:lastModifiedBy>Bryan Dockens</cp:lastModifiedBy>
  <cp:revision>20</cp:revision>
  <dcterms:created xsi:type="dcterms:W3CDTF">2008-03-16T18:22:36Z</dcterms:created>
  <dcterms:modified xsi:type="dcterms:W3CDTF">2026-04-22T19:31:06Z</dcterms:modified>
</cp:coreProperties>
</file>